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2" r:id="rId6"/>
    <p:sldId id="263" r:id="rId7"/>
    <p:sldId id="266" r:id="rId8"/>
    <p:sldId id="267" r:id="rId9"/>
    <p:sldId id="268" r:id="rId10"/>
    <p:sldId id="270" r:id="rId11"/>
    <p:sldId id="272" r:id="rId12"/>
    <p:sldId id="274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4" userDrawn="1">
          <p15:clr>
            <a:srgbClr val="A4A3A4"/>
          </p15:clr>
        </p15:guide>
        <p15:guide id="7" pos="5760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smail - [2010]" initials="i-[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3B06"/>
    <a:srgbClr val="F18D0D"/>
    <a:srgbClr val="F6B20E"/>
    <a:srgbClr val="8D5A01"/>
    <a:srgbClr val="FFA01E"/>
    <a:srgbClr val="939598"/>
    <a:srgbClr val="0D89AC"/>
    <a:srgbClr val="45C4A6"/>
    <a:srgbClr val="EBDA69"/>
    <a:srgbClr val="F8A9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14" autoAdjust="0"/>
    <p:restoredTop sz="94660"/>
  </p:normalViewPr>
  <p:slideViewPr>
    <p:cSldViewPr>
      <p:cViewPr varScale="1">
        <p:scale>
          <a:sx n="85" d="100"/>
          <a:sy n="85" d="100"/>
        </p:scale>
        <p:origin x="1074" y="516"/>
      </p:cViewPr>
      <p:guideLst>
        <p:guide orient="horz" pos="3240"/>
        <p:guide orient="horz"/>
        <p:guide/>
        <p:guide pos="5760"/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1"/>
          <c:dPt>
            <c:idx val="0"/>
            <c:bubble3D val="0"/>
            <c:spPr>
              <a:solidFill>
                <a:srgbClr val="7030A0"/>
              </a:solidFill>
            </c:spPr>
            <c:extLst>
              <c:ext xmlns:c16="http://schemas.microsoft.com/office/drawing/2014/chart" uri="{C3380CC4-5D6E-409C-BE32-E72D297353CC}">
                <c16:uniqueId val="{00000001-295F-4B6F-B20E-5BEA40016CC7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295F-4B6F-B20E-5BEA40016CC7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5-295F-4B6F-B20E-5BEA40016CC7}"/>
              </c:ext>
            </c:extLst>
          </c:dPt>
          <c:dPt>
            <c:idx val="3"/>
            <c:bubble3D val="0"/>
            <c:spPr>
              <a:solidFill>
                <a:srgbClr val="E23B06"/>
              </a:solidFill>
            </c:spPr>
            <c:extLst>
              <c:ext xmlns:c16="http://schemas.microsoft.com/office/drawing/2014/chart" uri="{C3380CC4-5D6E-409C-BE32-E72D297353CC}">
                <c16:uniqueId val="{00000007-295F-4B6F-B20E-5BEA40016CC7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95F-4B6F-B20E-5BEA40016C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b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rgbClr val="7030A0"/>
              </a:solidFill>
            </a:ln>
          </c:spPr>
          <c:marker>
            <c:spPr>
              <a:solidFill>
                <a:srgbClr val="7030A0"/>
              </a:solidFill>
              <a:ln>
                <a:noFill/>
              </a:ln>
            </c:spPr>
          </c:marker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0-5645-4325-BE90-D1856EF84B52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1-5645-4325-BE90-D1856EF84B52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2-5645-4325-BE90-D1856EF84B52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45-4325-BE90-D1856EF84B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rgbClr val="939598"/>
              </a:solidFill>
            </a:ln>
          </c:spPr>
          <c:marker>
            <c:spPr>
              <a:solidFill>
                <a:srgbClr val="939598"/>
              </a:solidFill>
              <a:ln>
                <a:solidFill>
                  <a:srgbClr val="939598"/>
                </a:solidFill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645-4325-BE90-D1856EF84B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pPr>
              <a:solidFill>
                <a:srgbClr val="FF0000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645-4325-BE90-D1856EF84B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156928"/>
        <c:axId val="72998208"/>
      </c:lineChart>
      <c:catAx>
        <c:axId val="132156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BR"/>
          </a:p>
        </c:txPr>
        <c:crossAx val="72998208"/>
        <c:crosses val="autoZero"/>
        <c:auto val="1"/>
        <c:lblAlgn val="ctr"/>
        <c:lblOffset val="100"/>
        <c:noMultiLvlLbl val="0"/>
      </c:catAx>
      <c:valAx>
        <c:axId val="7299820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BR"/>
          </a:p>
        </c:txPr>
        <c:crossAx val="13215692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40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0685112959011"/>
          <c:y val="5.5555555555555552E-2"/>
          <c:w val="0.74432065150734661"/>
          <c:h val="0.742920941700469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030A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C8-40B0-BA84-EDB6D226C53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C8-40B0-BA84-EDB6D226C53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C8-40B0-BA84-EDB6D226C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487296"/>
        <c:axId val="95193344"/>
      </c:barChart>
      <c:catAx>
        <c:axId val="114487296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BR"/>
          </a:p>
        </c:txPr>
        <c:crossAx val="95193344"/>
        <c:crosses val="autoZero"/>
        <c:auto val="1"/>
        <c:lblAlgn val="ctr"/>
        <c:lblOffset val="100"/>
        <c:noMultiLvlLbl val="0"/>
      </c:catAx>
      <c:valAx>
        <c:axId val="95193344"/>
        <c:scaling>
          <c:orientation val="minMax"/>
        </c:scaling>
        <c:delete val="0"/>
        <c:axPos val="b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t-BR"/>
          </a:p>
        </c:txPr>
        <c:crossAx val="114487296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>
              <a:solidFill>
                <a:schemeClr val="bg1"/>
              </a:solidFill>
            </a:defRPr>
          </a:pPr>
          <a:endParaRPr lang="pt-BR"/>
        </a:p>
      </c:txPr>
    </c:legend>
    <c:plotVisOnly val="1"/>
    <c:dispBlanksAs val="gap"/>
    <c:showDLblsOverMax val="0"/>
  </c:chart>
  <c:txPr>
    <a:bodyPr/>
    <a:lstStyle/>
    <a:p>
      <a:pPr>
        <a:defRPr sz="1100">
          <a:solidFill>
            <a:schemeClr val="tx1">
              <a:lumMod val="65000"/>
              <a:lumOff val="35000"/>
            </a:schemeClr>
          </a:solidFill>
          <a:latin typeface="OpenSans-Regular"/>
          <a:ea typeface="123marker" pitchFamily="2" charset="0"/>
        </a:defRPr>
      </a:pPr>
      <a:endParaRPr lang="pt-B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173C77-0D04-448F-A0A5-6DF00E30B8DF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6329F-E9DC-4C3C-8859-E2A03811767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44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29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656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5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96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31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99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48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01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66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81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66329F-E9DC-4C3C-8859-E2A0381176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08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57350"/>
            <a:ext cx="7772400" cy="7620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7400" b="0" spc="0" baseline="0">
                <a:solidFill>
                  <a:srgbClr val="F6B20E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HEXAG   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33650"/>
            <a:ext cx="6400800" cy="876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200" b="0">
                <a:solidFill>
                  <a:srgbClr val="8D5A01"/>
                </a:solidFill>
                <a:latin typeface="WeblySleek UI Light" pitchFamily="34" charset="0"/>
                <a:cs typeface="WeblySleek UI Ligh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7450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DIS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>
                <a:solidFill>
                  <a:srgbClr val="F6B20E"/>
                </a:solidFill>
              </a:defRPr>
            </a:lvl1pPr>
          </a:lstStyle>
          <a:p>
            <a:r>
              <a:rPr lang="en-US" dirty="0"/>
              <a:t>MAP DISTRIBUTION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295400" y="1504950"/>
            <a:ext cx="1882346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295400" y="1276350"/>
            <a:ext cx="1882345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1" baseline="0">
                <a:solidFill>
                  <a:srgbClr val="F6B20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86691" y="3714750"/>
            <a:ext cx="1989909" cy="6096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1301645" y="2571750"/>
            <a:ext cx="1929051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1294082" y="3486150"/>
            <a:ext cx="1971853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1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1301645" y="2343150"/>
            <a:ext cx="1929051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1" baseline="0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431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PIE CHART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000" y="1657350"/>
            <a:ext cx="3589216" cy="1676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88816" y="1352550"/>
            <a:ext cx="3589216" cy="27093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8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648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LINE CHART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17768" y="3867150"/>
            <a:ext cx="8313616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525584" y="3562350"/>
            <a:ext cx="8313616" cy="27093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71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BAR CHART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17768" y="3943350"/>
            <a:ext cx="8313616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525584" y="3638550"/>
            <a:ext cx="8313616" cy="27093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LOREM 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29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CING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PRICING PLAN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066800" y="1581150"/>
            <a:ext cx="1981200" cy="457200"/>
          </a:xfrm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066800" y="2586347"/>
            <a:ext cx="1981200" cy="304800"/>
          </a:xfrm>
        </p:spPr>
        <p:txBody>
          <a:bodyPr>
            <a:noAutofit/>
          </a:bodyPr>
          <a:lstStyle>
            <a:lvl1pPr algn="ctr">
              <a:defRPr sz="2000" u="none">
                <a:solidFill>
                  <a:srgbClr val="8D5A01"/>
                </a:solidFill>
                <a:latin typeface="WeblySleek UI Semibold" pitchFamily="34" charset="0"/>
                <a:ea typeface="123marker" pitchFamily="2" charset="0"/>
                <a:cs typeface="WeblySleek UI Semibold" pitchFamily="34" charset="0"/>
              </a:defRPr>
            </a:lvl1pPr>
          </a:lstStyle>
          <a:p>
            <a:pPr lvl="0"/>
            <a:r>
              <a:rPr lang="en-US" dirty="0"/>
              <a:t>CLICK TO 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1066800" y="2933700"/>
            <a:ext cx="1981200" cy="857250"/>
          </a:xfrm>
        </p:spPr>
        <p:txBody>
          <a:bodyPr/>
          <a:lstStyle>
            <a:lvl1pPr algn="ctr">
              <a:defRPr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3581400" y="1581150"/>
            <a:ext cx="1981200" cy="457200"/>
          </a:xfrm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3581400" y="2586347"/>
            <a:ext cx="1981200" cy="304800"/>
          </a:xfrm>
        </p:spPr>
        <p:txBody>
          <a:bodyPr>
            <a:noAutofit/>
          </a:bodyPr>
          <a:lstStyle>
            <a:lvl1pPr algn="ctr">
              <a:defRPr sz="2000" u="none">
                <a:solidFill>
                  <a:srgbClr val="8D5A01"/>
                </a:solidFill>
                <a:latin typeface="WeblySleek UI Semibold" pitchFamily="34" charset="0"/>
                <a:ea typeface="123marker" pitchFamily="2" charset="0"/>
                <a:cs typeface="WeblySleek UI Semibold" pitchFamily="34" charset="0"/>
              </a:defRPr>
            </a:lvl1pPr>
          </a:lstStyle>
          <a:p>
            <a:pPr lvl="0"/>
            <a:r>
              <a:rPr lang="en-US" dirty="0"/>
              <a:t>CLICK TO 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3581400" y="2952750"/>
            <a:ext cx="1981200" cy="762000"/>
          </a:xfrm>
        </p:spPr>
        <p:txBody>
          <a:bodyPr/>
          <a:lstStyle>
            <a:lvl1pPr algn="ctr">
              <a:defRPr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6019800" y="1581150"/>
            <a:ext cx="2057400" cy="457200"/>
          </a:xfrm>
        </p:spPr>
        <p:txBody>
          <a:bodyPr anchor="ctr">
            <a:noAutofit/>
          </a:bodyPr>
          <a:lstStyle>
            <a:lvl1pPr algn="ctr">
              <a:defRPr sz="3600" b="1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</a:lstStyle>
          <a:p>
            <a:pPr lvl="0"/>
            <a:r>
              <a:rPr lang="en-US" dirty="0"/>
              <a:t>CLICK 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2586347"/>
            <a:ext cx="1981200" cy="304800"/>
          </a:xfrm>
        </p:spPr>
        <p:txBody>
          <a:bodyPr>
            <a:noAutofit/>
          </a:bodyPr>
          <a:lstStyle>
            <a:lvl1pPr algn="ctr">
              <a:defRPr sz="2000" u="none">
                <a:solidFill>
                  <a:srgbClr val="8D5A01"/>
                </a:solidFill>
                <a:latin typeface="WeblySleek UI Semibold" pitchFamily="34" charset="0"/>
                <a:ea typeface="123marker" pitchFamily="2" charset="0"/>
                <a:cs typeface="WeblySleek UI Semibold" pitchFamily="34" charset="0"/>
              </a:defRPr>
            </a:lvl1pPr>
          </a:lstStyle>
          <a:p>
            <a:pPr lvl="0"/>
            <a:r>
              <a:rPr lang="en-US" dirty="0"/>
              <a:t>CLICK TO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40"/>
          </p:nvPr>
        </p:nvSpPr>
        <p:spPr>
          <a:xfrm>
            <a:off x="6096000" y="2952750"/>
            <a:ext cx="1981200" cy="762000"/>
          </a:xfrm>
        </p:spPr>
        <p:txBody>
          <a:bodyPr/>
          <a:lstStyle>
            <a:lvl1pPr algn="ctr">
              <a:defRPr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42160042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OUR PORTFOLIO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446215" y="3867150"/>
            <a:ext cx="2004646" cy="6096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587630" y="3867150"/>
            <a:ext cx="2057400" cy="6096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438400" y="3638550"/>
            <a:ext cx="2004646" cy="24384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3638550"/>
            <a:ext cx="2057400" cy="24384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04800" y="3867150"/>
            <a:ext cx="2004646" cy="6096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858000" y="3867150"/>
            <a:ext cx="2057400" cy="6096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304800" y="3638550"/>
            <a:ext cx="2004646" cy="243840"/>
          </a:xfrm>
          <a:prstGeom prst="rect">
            <a:avLst/>
          </a:prstGeom>
        </p:spPr>
        <p:txBody>
          <a:bodyPr anchor="b"/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6858000" y="3638550"/>
            <a:ext cx="2057400" cy="24384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 err="1"/>
              <a:t>Lorem</a:t>
            </a:r>
            <a:r>
              <a:rPr lang="en-US" b="1" dirty="0"/>
              <a:t> </a:t>
            </a:r>
            <a:r>
              <a:rPr lang="en-US" b="1" dirty="0" err="1"/>
              <a:t>Ipsum</a:t>
            </a:r>
            <a:endParaRPr lang="en-US" dirty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26"/>
          </p:nvPr>
        </p:nvSpPr>
        <p:spPr>
          <a:xfrm>
            <a:off x="381000" y="1276350"/>
            <a:ext cx="1828800" cy="205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5" name="Picture Placeholder 41"/>
          <p:cNvSpPr>
            <a:spLocks noGrp="1"/>
          </p:cNvSpPr>
          <p:nvPr>
            <p:ph type="pic" sz="quarter" idx="27"/>
          </p:nvPr>
        </p:nvSpPr>
        <p:spPr>
          <a:xfrm>
            <a:off x="2514600" y="1276350"/>
            <a:ext cx="1828800" cy="205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6" name="Picture Placeholder 41"/>
          <p:cNvSpPr>
            <a:spLocks noGrp="1"/>
          </p:cNvSpPr>
          <p:nvPr>
            <p:ph type="pic" sz="quarter" idx="28"/>
          </p:nvPr>
        </p:nvSpPr>
        <p:spPr>
          <a:xfrm>
            <a:off x="4724400" y="1276350"/>
            <a:ext cx="1828800" cy="205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9" name="Picture Placeholder 41"/>
          <p:cNvSpPr>
            <a:spLocks noGrp="1"/>
          </p:cNvSpPr>
          <p:nvPr>
            <p:ph type="pic" sz="quarter" idx="29"/>
          </p:nvPr>
        </p:nvSpPr>
        <p:spPr>
          <a:xfrm>
            <a:off x="6934200" y="1276350"/>
            <a:ext cx="1828800" cy="20574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24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OUR CLIENT SA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WHAT OUR CLIENT SAYS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295400" y="1962150"/>
            <a:ext cx="1752600" cy="9906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1524000" y="971550"/>
            <a:ext cx="586154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b="1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278923" y="1504950"/>
            <a:ext cx="586154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b="1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7110046" y="1047750"/>
            <a:ext cx="586154" cy="304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 b="1">
                <a:solidFill>
                  <a:srgbClr val="8D5A01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3733800" y="2266950"/>
            <a:ext cx="1752600" cy="9906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6477000" y="2114550"/>
            <a:ext cx="1371600" cy="9906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34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CONTACT US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5943600" y="1809750"/>
            <a:ext cx="2514600" cy="28194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400" b="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5943600" y="1504950"/>
            <a:ext cx="2514600" cy="38100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2000" b="1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HEXAGON</a:t>
            </a: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5"/>
          </p:nvPr>
        </p:nvSpPr>
        <p:spPr>
          <a:xfrm>
            <a:off x="685800" y="1200150"/>
            <a:ext cx="3962400" cy="304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06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457200" y="1885950"/>
            <a:ext cx="8229600" cy="1143000"/>
          </a:xfrm>
          <a:prstGeom prst="rect">
            <a:avLst/>
          </a:prstGeom>
        </p:spPr>
        <p:txBody>
          <a:bodyPr tIns="182880">
            <a:noAutofit/>
          </a:bodyPr>
          <a:lstStyle>
            <a:lvl1pPr algn="ctr">
              <a:defRPr sz="5400" b="0">
                <a:solidFill>
                  <a:srgbClr val="F6B20E"/>
                </a:solidFill>
                <a:latin typeface="Bebas Neue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0533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/>
          <a:p>
            <a:r>
              <a:rPr lang="en-US" dirty="0"/>
              <a:t>WELCOME MESSAGE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 baseline="0"/>
            </a:lvl1pPr>
          </a:lstStyle>
          <a:p>
            <a:pPr lvl="0"/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81000" y="2114550"/>
            <a:ext cx="4343400" cy="22098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81000" y="1809750"/>
            <a:ext cx="28956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800" b="0" baseline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6"/>
          </p:nvPr>
        </p:nvSpPr>
        <p:spPr>
          <a:xfrm>
            <a:off x="5867400" y="1428750"/>
            <a:ext cx="1371600" cy="15240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5105400" y="2724150"/>
            <a:ext cx="1417320" cy="1524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8"/>
          </p:nvPr>
        </p:nvSpPr>
        <p:spPr>
          <a:xfrm>
            <a:off x="6553200" y="2724150"/>
            <a:ext cx="1417320" cy="1524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0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AT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MEET OUR TEAM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22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447800" y="3790950"/>
            <a:ext cx="18288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733800" y="3790950"/>
            <a:ext cx="18288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867400" y="3790950"/>
            <a:ext cx="18288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447800" y="3562350"/>
            <a:ext cx="1828800" cy="228600"/>
          </a:xfrm>
          <a:prstGeom prst="rect">
            <a:avLst/>
          </a:prstGeom>
        </p:spPr>
        <p:txBody>
          <a:bodyPr/>
          <a:lstStyle>
            <a:lvl1pPr algn="ctr">
              <a:defRPr sz="1100" b="0" i="1" baseline="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Chief executive officer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733800" y="3562350"/>
            <a:ext cx="1828800" cy="228600"/>
          </a:xfrm>
          <a:prstGeom prst="rect">
            <a:avLst/>
          </a:prstGeom>
        </p:spPr>
        <p:txBody>
          <a:bodyPr/>
          <a:lstStyle>
            <a:lvl1pPr algn="ctr">
              <a:defRPr sz="1100" b="0" i="1" baseline="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Chief operative officer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867400" y="3562350"/>
            <a:ext cx="1828800" cy="228600"/>
          </a:xfrm>
          <a:prstGeom prst="rect">
            <a:avLst/>
          </a:prstGeom>
        </p:spPr>
        <p:txBody>
          <a:bodyPr/>
          <a:lstStyle>
            <a:lvl1pPr algn="ctr">
              <a:defRPr sz="1100" b="0" i="1" baseline="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Accounting manager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1447800" y="3257550"/>
            <a:ext cx="18288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i="0" baseline="0">
                <a:solidFill>
                  <a:srgbClr val="F6B20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ANDY GRAHAM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3733800" y="3257550"/>
            <a:ext cx="1828800" cy="304800"/>
          </a:xfrm>
          <a:prstGeom prst="rect">
            <a:avLst/>
          </a:prstGeom>
        </p:spPr>
        <p:txBody>
          <a:bodyPr anchor="b"/>
          <a:lstStyle>
            <a:lvl1pPr algn="ctr">
              <a:defRPr sz="1600" b="0" i="0" baseline="0">
                <a:solidFill>
                  <a:srgbClr val="F6B20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JENNIFER HILL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5867400" y="3257550"/>
            <a:ext cx="1828800" cy="304800"/>
          </a:xfrm>
          <a:prstGeom prst="rect">
            <a:avLst/>
          </a:prstGeom>
        </p:spPr>
        <p:txBody>
          <a:bodyPr anchor="b"/>
          <a:lstStyle>
            <a:lvl1pPr algn="ctr">
              <a:defRPr sz="1600" b="0" i="0" baseline="0">
                <a:solidFill>
                  <a:srgbClr val="F6B20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RAUL SILVA</a:t>
            </a:r>
            <a:endParaRPr lang="en-US" dirty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26"/>
          </p:nvPr>
        </p:nvSpPr>
        <p:spPr>
          <a:xfrm>
            <a:off x="1600200" y="1290694"/>
            <a:ext cx="1524000" cy="173825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6" name="Picture Placeholder 43"/>
          <p:cNvSpPr>
            <a:spLocks noGrp="1"/>
          </p:cNvSpPr>
          <p:nvPr>
            <p:ph type="pic" sz="quarter" idx="27"/>
          </p:nvPr>
        </p:nvSpPr>
        <p:spPr>
          <a:xfrm>
            <a:off x="6004560" y="1276350"/>
            <a:ext cx="1539240" cy="1752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8" name="Picture Placeholder 43"/>
          <p:cNvSpPr>
            <a:spLocks noGrp="1"/>
          </p:cNvSpPr>
          <p:nvPr>
            <p:ph type="pic" sz="quarter" idx="29"/>
          </p:nvPr>
        </p:nvSpPr>
        <p:spPr>
          <a:xfrm>
            <a:off x="3794760" y="1277567"/>
            <a:ext cx="1539240" cy="175138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54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OUR SERVICES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" y="514350"/>
            <a:ext cx="90678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76400" y="2647950"/>
            <a:ext cx="1981200" cy="533400"/>
          </a:xfrm>
          <a:prstGeom prst="rect">
            <a:avLst/>
          </a:prstGeom>
        </p:spPr>
        <p:txBody>
          <a:bodyPr/>
          <a:lstStyle>
            <a:lvl1pPr algn="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76400" y="2419351"/>
            <a:ext cx="1981200" cy="2285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 sz="1600" b="0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3458307" y="4095750"/>
            <a:ext cx="2256693" cy="5334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3429000" y="3867150"/>
            <a:ext cx="2343489" cy="228600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600" b="0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5410200" y="2647950"/>
            <a:ext cx="1951893" cy="5334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5427785" y="2419351"/>
            <a:ext cx="1887415" cy="228599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600" b="0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8"/>
          </p:nvPr>
        </p:nvSpPr>
        <p:spPr>
          <a:xfrm>
            <a:off x="3552092" y="1200150"/>
            <a:ext cx="2162908" cy="5334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3552092" y="971550"/>
            <a:ext cx="2162908" cy="263769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1600" b="0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43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ILES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/>
          <a:p>
            <a:r>
              <a:rPr lang="en-US" dirty="0"/>
              <a:t>KEY MILESTONE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609600" y="3105150"/>
            <a:ext cx="1676400" cy="7620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743200" y="3105150"/>
            <a:ext cx="1752600" cy="7620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4724400" y="3103682"/>
            <a:ext cx="1732722" cy="762864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6781800" y="3105150"/>
            <a:ext cx="1752599" cy="7620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43000" y="1720755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2012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3200400" y="17335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2013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181600" y="17335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2014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7315200" y="1733550"/>
            <a:ext cx="838200" cy="304800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6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2015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685800" y="2800350"/>
            <a:ext cx="1600200" cy="30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200" b="1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2819400" y="2800350"/>
            <a:ext cx="1600200" cy="30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200" b="1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800600" y="2800350"/>
            <a:ext cx="1600200" cy="30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200" b="1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6781800" y="2800350"/>
            <a:ext cx="1752600" cy="3048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200" b="1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67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TEXT SAMPLE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381000" y="2876550"/>
            <a:ext cx="4038600" cy="14478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724400" y="2876550"/>
            <a:ext cx="3810000" cy="14478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381000" y="1428750"/>
            <a:ext cx="8229600" cy="1066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381000" y="2571750"/>
            <a:ext cx="4038600" cy="304800"/>
          </a:xfrm>
          <a:prstGeom prst="rect">
            <a:avLst/>
          </a:prstGeom>
        </p:spPr>
        <p:txBody>
          <a:bodyPr anchor="b"/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SECOND TITLE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724400" y="2571750"/>
            <a:ext cx="38100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THIRD TITLE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381000" y="1123950"/>
            <a:ext cx="82296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FIRST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7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NUMB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BULLETS AND NUMBERING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600200" y="2647950"/>
            <a:ext cx="2895600" cy="7620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600200" y="3790950"/>
            <a:ext cx="2895600" cy="7620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791200" y="2647950"/>
            <a:ext cx="2971800" cy="7620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600200" y="2343150"/>
            <a:ext cx="28956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600200" y="3486150"/>
            <a:ext cx="28956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5791200" y="2343150"/>
            <a:ext cx="29718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1600200" y="1504950"/>
            <a:ext cx="2819400" cy="7620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5791200" y="3790950"/>
            <a:ext cx="2971800" cy="7620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3"/>
          </p:nvPr>
        </p:nvSpPr>
        <p:spPr>
          <a:xfrm>
            <a:off x="5791200" y="1504950"/>
            <a:ext cx="2971800" cy="7620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1600200" y="1200150"/>
            <a:ext cx="28956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5791200" y="3486150"/>
            <a:ext cx="29718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5791200" y="1200150"/>
            <a:ext cx="2971800" cy="304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400" b="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685800" y="1276350"/>
            <a:ext cx="762000" cy="762000"/>
          </a:xfrm>
          <a:prstGeom prst="rect">
            <a:avLst/>
          </a:prstGeom>
        </p:spPr>
        <p:txBody>
          <a:bodyPr anchor="b"/>
          <a:lstStyle>
            <a:lvl1pPr algn="ctr">
              <a:defRPr sz="2800" b="0" baseline="0">
                <a:solidFill>
                  <a:schemeClr val="bg1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1</a:t>
            </a:r>
            <a:endParaRPr lang="en-US" dirty="0"/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2400672"/>
            <a:ext cx="762000" cy="762000"/>
          </a:xfrm>
          <a:prstGeom prst="rect">
            <a:avLst/>
          </a:prstGeom>
        </p:spPr>
        <p:txBody>
          <a:bodyPr anchor="b"/>
          <a:lstStyle>
            <a:lvl1pPr algn="ctr">
              <a:defRPr sz="2800" b="0" baseline="0">
                <a:solidFill>
                  <a:schemeClr val="bg1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2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685800" y="3486150"/>
            <a:ext cx="762000" cy="762000"/>
          </a:xfrm>
          <a:prstGeom prst="rect">
            <a:avLst/>
          </a:prstGeom>
        </p:spPr>
        <p:txBody>
          <a:bodyPr anchor="b"/>
          <a:lstStyle>
            <a:lvl1pPr algn="ctr">
              <a:defRPr sz="2800" b="0" baseline="0">
                <a:solidFill>
                  <a:schemeClr val="bg1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3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0" hasCustomPrompt="1"/>
          </p:nvPr>
        </p:nvSpPr>
        <p:spPr>
          <a:xfrm>
            <a:off x="4876800" y="1276350"/>
            <a:ext cx="762000" cy="762000"/>
          </a:xfrm>
          <a:prstGeom prst="rect">
            <a:avLst/>
          </a:prstGeom>
        </p:spPr>
        <p:txBody>
          <a:bodyPr anchor="b"/>
          <a:lstStyle>
            <a:lvl1pPr algn="ctr">
              <a:defRPr sz="2800" b="0" baseline="0">
                <a:solidFill>
                  <a:schemeClr val="bg1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4</a:t>
            </a:r>
            <a:endParaRPr lang="en-US" dirty="0"/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876800" y="2419350"/>
            <a:ext cx="762000" cy="762000"/>
          </a:xfrm>
          <a:prstGeom prst="rect">
            <a:avLst/>
          </a:prstGeom>
        </p:spPr>
        <p:txBody>
          <a:bodyPr anchor="b"/>
          <a:lstStyle>
            <a:lvl1pPr algn="ctr">
              <a:defRPr sz="2800" b="0" baseline="0">
                <a:solidFill>
                  <a:schemeClr val="bg1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5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4876800" y="3562350"/>
            <a:ext cx="762000" cy="762000"/>
          </a:xfrm>
          <a:prstGeom prst="rect">
            <a:avLst/>
          </a:prstGeom>
        </p:spPr>
        <p:txBody>
          <a:bodyPr anchor="b"/>
          <a:lstStyle>
            <a:lvl1pPr algn="ctr">
              <a:defRPr sz="2800" b="0" baseline="0">
                <a:solidFill>
                  <a:schemeClr val="bg1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089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FEATURE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/>
            </a:lvl1pPr>
          </a:lstStyle>
          <a:p>
            <a:r>
              <a:rPr lang="en-US" dirty="0"/>
              <a:t>ICON FEATURE BLOCKS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724400" y="3790950"/>
            <a:ext cx="1418492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301262" y="3790950"/>
            <a:ext cx="1418492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724400" y="3562350"/>
            <a:ext cx="1418492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1301262" y="3562350"/>
            <a:ext cx="1418492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3001108" y="3790950"/>
            <a:ext cx="1455821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3001108" y="3562350"/>
            <a:ext cx="1455821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7"/>
          </p:nvPr>
        </p:nvSpPr>
        <p:spPr>
          <a:xfrm>
            <a:off x="6430108" y="3790950"/>
            <a:ext cx="1418492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28" hasCustomPrompt="1"/>
          </p:nvPr>
        </p:nvSpPr>
        <p:spPr>
          <a:xfrm>
            <a:off x="6430108" y="3562350"/>
            <a:ext cx="1418492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29"/>
          </p:nvPr>
        </p:nvSpPr>
        <p:spPr>
          <a:xfrm>
            <a:off x="4718538" y="1996017"/>
            <a:ext cx="1418492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0"/>
          </p:nvPr>
        </p:nvSpPr>
        <p:spPr>
          <a:xfrm>
            <a:off x="1295400" y="1996017"/>
            <a:ext cx="1418492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4718538" y="1767417"/>
            <a:ext cx="1418492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2" hasCustomPrompt="1"/>
          </p:nvPr>
        </p:nvSpPr>
        <p:spPr>
          <a:xfrm>
            <a:off x="1295400" y="1767417"/>
            <a:ext cx="1418492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2995246" y="1996017"/>
            <a:ext cx="1455821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995246" y="1767417"/>
            <a:ext cx="1455821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6424246" y="1996017"/>
            <a:ext cx="1418492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5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6424246" y="1767417"/>
            <a:ext cx="1418492" cy="27093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1400" b="0" baseline="0">
                <a:solidFill>
                  <a:srgbClr val="FFA01E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b="1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65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 PROCES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0" y="57150"/>
            <a:ext cx="9144000" cy="457200"/>
          </a:xfrm>
          <a:prstGeom prst="rect">
            <a:avLst/>
          </a:prstGeom>
        </p:spPr>
        <p:txBody>
          <a:bodyPr tIns="182880" anchor="t"/>
          <a:lstStyle>
            <a:lvl1pPr>
              <a:defRPr>
                <a:solidFill>
                  <a:srgbClr val="F6B20E"/>
                </a:solidFill>
              </a:defRPr>
            </a:lvl1pPr>
          </a:lstStyle>
          <a:p>
            <a:r>
              <a:rPr lang="en-US" dirty="0"/>
              <a:t>STEPS PROCESS LAYOUT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14350"/>
            <a:ext cx="9144000" cy="3048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pPr lvl="0"/>
            <a:r>
              <a:rPr lang="en-US" dirty="0"/>
              <a:t>This is an example subtitle message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371601" y="3333750"/>
            <a:ext cx="1523999" cy="5334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248399" y="3333750"/>
            <a:ext cx="1905001" cy="5334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371602" y="3105150"/>
            <a:ext cx="1523998" cy="228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248399" y="3105150"/>
            <a:ext cx="1905001" cy="228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593492" y="3333750"/>
            <a:ext cx="1578708" cy="5334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22"/>
          </p:nvPr>
        </p:nvSpPr>
        <p:spPr>
          <a:xfrm>
            <a:off x="2981826" y="3333750"/>
            <a:ext cx="1590174" cy="533400"/>
          </a:xfrm>
          <a:prstGeom prst="rect">
            <a:avLst/>
          </a:prstGeom>
        </p:spPr>
        <p:txBody>
          <a:bodyPr/>
          <a:lstStyle>
            <a:lvl1pPr algn="l">
              <a:defRPr sz="1200" b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4593492" y="3105150"/>
            <a:ext cx="1564384" cy="228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2981826" y="3105150"/>
            <a:ext cx="1590174" cy="2286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400" b="1" baseline="0">
                <a:solidFill>
                  <a:srgbClr val="F18D0D"/>
                </a:solidFill>
                <a:latin typeface="Bebas Neue" pitchFamily="34" charset="0"/>
                <a:ea typeface="123marker" pitchFamily="2" charset="0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410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19050"/>
            <a:ext cx="9144000" cy="730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082675"/>
            <a:ext cx="84582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90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6" r:id="rId4"/>
    <p:sldLayoutId id="2147483663" r:id="rId5"/>
    <p:sldLayoutId id="2147483665" r:id="rId6"/>
    <p:sldLayoutId id="2147483664" r:id="rId7"/>
    <p:sldLayoutId id="2147483662" r:id="rId8"/>
    <p:sldLayoutId id="2147483661" r:id="rId9"/>
    <p:sldLayoutId id="2147483660" r:id="rId10"/>
    <p:sldLayoutId id="2147483658" r:id="rId11"/>
    <p:sldLayoutId id="2147483659" r:id="rId12"/>
    <p:sldLayoutId id="2147483657" r:id="rId13"/>
    <p:sldLayoutId id="2147483656" r:id="rId14"/>
    <p:sldLayoutId id="2147483655" r:id="rId15"/>
    <p:sldLayoutId id="2147483654" r:id="rId16"/>
    <p:sldLayoutId id="2147483653" r:id="rId17"/>
    <p:sldLayoutId id="2147483652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2200" b="1" kern="1200" spc="0">
          <a:solidFill>
            <a:srgbClr val="F6B20E"/>
          </a:solidFill>
          <a:latin typeface="Bebas Neue" pitchFamily="34" charset="0"/>
          <a:ea typeface="123marker" pitchFamily="2" charset="0"/>
          <a:cs typeface="+mj-cs"/>
        </a:defRPr>
      </a:lvl1pPr>
    </p:titleStyle>
    <p:bodyStyle>
      <a:lvl1pPr marL="0" indent="0" algn="ctr" defTabSz="914400" rtl="0" eaLnBrk="1" latinLnBrk="0" hangingPunct="1">
        <a:spcBef>
          <a:spcPct val="20000"/>
        </a:spcBef>
        <a:buFont typeface="Arial" pitchFamily="34" charset="0"/>
        <a:buNone/>
        <a:defRPr sz="1400" kern="1200" baseline="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lvl1pPr>
      <a:lvl2pPr marL="457200" indent="0" algn="ctr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lvl2pPr>
      <a:lvl3pPr marL="914400" indent="0" algn="ctr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lvl3pPr>
      <a:lvl4pPr marL="1371600" indent="0" algn="ctr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lvl4pPr>
      <a:lvl5pPr marL="1828800" indent="0" algn="ctr" defTabSz="914400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rgbClr val="8D5A01"/>
          </a:solidFill>
          <a:latin typeface="WeblySleek UI Light" pitchFamily="34" charset="0"/>
          <a:ea typeface="123marker" pitchFamily="2" charset="0"/>
          <a:cs typeface="WeblySleek UI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g"/><Relationship Id="rId5" Type="http://schemas.openxmlformats.org/officeDocument/2006/relationships/image" Target="../media/image3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">
            <a:extLst>
              <a:ext uri="{FF2B5EF4-FFF2-40B4-BE49-F238E27FC236}">
                <a16:creationId xmlns:a16="http://schemas.microsoft.com/office/drawing/2014/main" id="{AA37FEC3-7A48-4F6F-91E4-81A99058F4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074" b="-9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LOR">
            <a:extLst>
              <a:ext uri="{FF2B5EF4-FFF2-40B4-BE49-F238E27FC236}">
                <a16:creationId xmlns:a16="http://schemas.microsoft.com/office/drawing/2014/main" id="{16DBD881-2FFD-4C8C-94FE-7EDD10C8D7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08F50F9-29BA-4039-81AD-009F3F4C32AB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EF3177B-F77D-4DEF-A5C4-748C2BDB839B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372627A-B936-4867-AB4E-863D631E8A4F}"/>
              </a:ext>
            </a:extLst>
          </p:cNvPr>
          <p:cNvSpPr>
            <a:spLocks/>
          </p:cNvSpPr>
          <p:nvPr/>
        </p:nvSpPr>
        <p:spPr bwMode="auto">
          <a:xfrm rot="20257657">
            <a:off x="-528098" y="2743495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DBFD7DB-8D6F-44CE-A687-440A4A49CDEF}"/>
              </a:ext>
            </a:extLst>
          </p:cNvPr>
          <p:cNvSpPr>
            <a:spLocks/>
          </p:cNvSpPr>
          <p:nvPr/>
        </p:nvSpPr>
        <p:spPr bwMode="auto">
          <a:xfrm rot="1451216">
            <a:off x="1547185" y="4116328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657350"/>
            <a:ext cx="7772400" cy="990600"/>
          </a:xfrm>
        </p:spPr>
        <p:txBody>
          <a:bodyPr/>
          <a:lstStyle/>
          <a:p>
            <a:r>
              <a:rPr lang="en-US" spc="0" dirty="0">
                <a:solidFill>
                  <a:schemeClr val="bg1"/>
                </a:solidFill>
                <a:latin typeface="The Bold Font" pitchFamily="2" charset="0"/>
              </a:rPr>
              <a:t>HEXAGON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619375"/>
            <a:ext cx="6400800" cy="87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viar Dreams" panose="020B0402020204020504" pitchFamily="34" charset="0"/>
                <a:cs typeface="WeblySleek UI Semilight" pitchFamily="34" charset="0"/>
              </a:rPr>
              <a:t>WOW Presentation 2 Theme</a:t>
            </a: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4477544" y="3038323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800600" y="3147936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71800" y="3147936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FFECT">
            <a:extLst>
              <a:ext uri="{FF2B5EF4-FFF2-40B4-BE49-F238E27FC236}">
                <a16:creationId xmlns:a16="http://schemas.microsoft.com/office/drawing/2014/main" id="{00B262FE-1ABD-44DD-AAAA-D822B9C50258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43E7C17C-5D3B-4DE4-8687-C70B629B1D7E}"/>
              </a:ext>
            </a:extLst>
          </p:cNvPr>
          <p:cNvSpPr>
            <a:spLocks/>
          </p:cNvSpPr>
          <p:nvPr/>
        </p:nvSpPr>
        <p:spPr bwMode="auto">
          <a:xfrm rot="1451216">
            <a:off x="6832695" y="4317749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655116D3-CBB7-4235-93AC-4D18A24FE687}"/>
              </a:ext>
            </a:extLst>
          </p:cNvPr>
          <p:cNvSpPr>
            <a:spLocks/>
          </p:cNvSpPr>
          <p:nvPr/>
        </p:nvSpPr>
        <p:spPr bwMode="auto">
          <a:xfrm>
            <a:off x="1680313" y="2292591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18EFE2AE-52C0-4B0C-AC68-380B6C3B15C2}"/>
              </a:ext>
            </a:extLst>
          </p:cNvPr>
          <p:cNvSpPr>
            <a:spLocks/>
          </p:cNvSpPr>
          <p:nvPr/>
        </p:nvSpPr>
        <p:spPr bwMode="auto">
          <a:xfrm>
            <a:off x="6271483" y="30103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8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15139 0.06419 " pathEditMode="relative" rAng="0" ptsTypes="AA">
                                          <p:cBhvr>
                                            <p:cTn id="35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9" y="32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3.33333E-6 L -0.11215 -0.02747 " pathEditMode="relative" rAng="0" ptsTypes="AA">
                                          <p:cBhvr>
                                            <p:cTn id="42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08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4.44444E-6 L -0.11268 -0.01481 " pathEditMode="relative" rAng="0" ptsTypes="AA">
                                          <p:cBhvr>
                                            <p:cTn id="49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42" y="-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3.7037E-6 L -0.09097 0.12839 " pathEditMode="relative" rAng="0" ptsTypes="AA">
                                          <p:cBhvr>
                                            <p:cTn id="56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49" y="64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5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6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7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" grpId="0" animBg="1"/>
          <p:bldP spid="10" grpId="1" animBg="1"/>
          <p:bldP spid="12" grpId="0" animBg="1"/>
          <p:bldP spid="12" grpId="1" animBg="1"/>
          <p:bldP spid="14" grpId="0" animBg="1"/>
          <p:bldP spid="14" grpId="1" animBg="1"/>
          <p:bldP spid="15" grpId="0" animBg="1"/>
          <p:bldP spid="15" grpId="1" animBg="1"/>
          <p:bldP spid="6" grpId="0"/>
          <p:bldP spid="5" grpId="0" build="p"/>
          <p:bldP spid="4" grpId="0" animBg="1"/>
          <p:bldP spid="13" grpId="0" animBg="1"/>
          <p:bldP spid="13" grpId="1" animBg="1"/>
          <p:bldP spid="13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2" dur="7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8" dur="7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4" dur="7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30" dur="7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5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15139 0.06419 " pathEditMode="relative" rAng="0" ptsTypes="AA">
                                          <p:cBhvr>
                                            <p:cTn id="37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9" y="32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2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3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3.33333E-6 L -0.11215 -0.02747 " pathEditMode="relative" rAng="0" ptsTypes="AA">
                                          <p:cBhvr>
                                            <p:cTn id="44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08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4.44444E-6 L -0.11268 -0.01481 " pathEditMode="relative" rAng="0" ptsTypes="AA">
                                          <p:cBhvr>
                                            <p:cTn id="51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42" y="-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6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3.7037E-6 L -0.09097 0.12839 " pathEditMode="relative" rAng="0" ptsTypes="AA">
                                          <p:cBhvr>
                                            <p:cTn id="58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49" y="64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9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0" dur="7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1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5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85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9"/>
                    </p:tgtEl>
                  </p:cMediaNode>
                </p:audio>
              </p:childTnLst>
            </p:cTn>
          </p:par>
        </p:tnLst>
        <p:bldLst>
          <p:bldP spid="2" grpId="0" animBg="1"/>
          <p:bldP spid="10" grpId="0" animBg="1"/>
          <p:bldP spid="10" grpId="1" animBg="1"/>
          <p:bldP spid="12" grpId="0" animBg="1"/>
          <p:bldP spid="12" grpId="1" animBg="1"/>
          <p:bldP spid="14" grpId="0" animBg="1"/>
          <p:bldP spid="14" grpId="1" animBg="1"/>
          <p:bldP spid="15" grpId="0" animBg="1"/>
          <p:bldP spid="15" grpId="1" animBg="1"/>
          <p:bldP spid="6" grpId="0"/>
          <p:bldP spid="5" grpId="0" build="p"/>
          <p:bldP spid="4" grpId="0" animBg="1"/>
          <p:bldP spid="13" grpId="0" animBg="1"/>
          <p:bldP spid="13" grpId="1" animBg="1"/>
          <p:bldP spid="13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>
            <a:extLst>
              <a:ext uri="{FF2B5EF4-FFF2-40B4-BE49-F238E27FC236}">
                <a16:creationId xmlns:a16="http://schemas.microsoft.com/office/drawing/2014/main" id="{5917F3D6-F194-4791-AB7A-5FD1127849B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OLOR">
            <a:extLst>
              <a:ext uri="{FF2B5EF4-FFF2-40B4-BE49-F238E27FC236}">
                <a16:creationId xmlns:a16="http://schemas.microsoft.com/office/drawing/2014/main" id="{870620C8-EC8D-42E6-88EC-875E6CEC6B9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HAPE">
            <a:extLst>
              <a:ext uri="{FF2B5EF4-FFF2-40B4-BE49-F238E27FC236}">
                <a16:creationId xmlns:a16="http://schemas.microsoft.com/office/drawing/2014/main" id="{6BCD5599-41DC-4810-AF4A-F1DA10525BEE}"/>
              </a:ext>
            </a:extLst>
          </p:cNvPr>
          <p:cNvSpPr>
            <a:spLocks/>
          </p:cNvSpPr>
          <p:nvPr/>
        </p:nvSpPr>
        <p:spPr bwMode="auto">
          <a:xfrm rot="1451216">
            <a:off x="7642502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2" name="SHAPE">
            <a:extLst>
              <a:ext uri="{FF2B5EF4-FFF2-40B4-BE49-F238E27FC236}">
                <a16:creationId xmlns:a16="http://schemas.microsoft.com/office/drawing/2014/main" id="{4335963E-ED86-45F8-BD5B-58A4CE5CF68B}"/>
              </a:ext>
            </a:extLst>
          </p:cNvPr>
          <p:cNvSpPr>
            <a:spLocks/>
          </p:cNvSpPr>
          <p:nvPr/>
        </p:nvSpPr>
        <p:spPr bwMode="auto">
          <a:xfrm rot="1451216">
            <a:off x="7693614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SHAPE">
            <a:extLst>
              <a:ext uri="{FF2B5EF4-FFF2-40B4-BE49-F238E27FC236}">
                <a16:creationId xmlns:a16="http://schemas.microsoft.com/office/drawing/2014/main" id="{303C8728-3E49-4656-AC45-18582122FA82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SHAPE">
            <a:extLst>
              <a:ext uri="{FF2B5EF4-FFF2-40B4-BE49-F238E27FC236}">
                <a16:creationId xmlns:a16="http://schemas.microsoft.com/office/drawing/2014/main" id="{B9A5CDD6-F8BA-4C34-B245-A5FAFD450330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Dolor sit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eiusmod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tempor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incididunt</a:t>
            </a:r>
            <a:endParaRPr lang="en-US" sz="1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Dolor sit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eiusmod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tempor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incididunt</a:t>
            </a:r>
            <a:endParaRPr lang="en-US" sz="1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Lorem</a:t>
            </a:r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ipsum</a:t>
            </a:r>
            <a:endParaRPr lang="en-US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Lorem</a:t>
            </a:r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ipsum</a:t>
            </a:r>
            <a:endParaRPr lang="en-US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1"/>
          </p:nvPr>
        </p:nvSpPr>
        <p:spPr/>
        <p:txBody>
          <a:bodyPr>
            <a:no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Dolor sit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eiusmod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tempor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incididunt</a:t>
            </a:r>
            <a:endParaRPr lang="en-US" sz="1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Dolor sit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eiusmod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tempor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incididunt</a:t>
            </a:r>
            <a:endParaRPr lang="en-US" sz="1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4"/>
          </p:nvPr>
        </p:nvSpPr>
        <p:spPr/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Lorem</a:t>
            </a:r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ipsum</a:t>
            </a:r>
            <a:endParaRPr lang="en-US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Lorem</a:t>
            </a:r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he Bold Font" pitchFamily="2" charset="0"/>
              </a:rPr>
              <a:t>ipsum</a:t>
            </a:r>
            <a:endParaRPr lang="en-US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FA94A85-B88D-41E4-9F60-327171054099}"/>
              </a:ext>
            </a:extLst>
          </p:cNvPr>
          <p:cNvSpPr/>
          <p:nvPr/>
        </p:nvSpPr>
        <p:spPr>
          <a:xfrm>
            <a:off x="2614263" y="1203745"/>
            <a:ext cx="1800351" cy="2099060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4"/>
            <a:srcRect/>
            <a:stretch>
              <a:fillRect t="-14327" b="-143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7">
            <a:extLst>
              <a:ext uri="{FF2B5EF4-FFF2-40B4-BE49-F238E27FC236}">
                <a16:creationId xmlns:a16="http://schemas.microsoft.com/office/drawing/2014/main" id="{D542B9BD-5C31-4C68-AC1D-88171263C896}"/>
              </a:ext>
            </a:extLst>
          </p:cNvPr>
          <p:cNvSpPr>
            <a:spLocks noEditPoints="1"/>
          </p:cNvSpPr>
          <p:nvPr/>
        </p:nvSpPr>
        <p:spPr bwMode="auto">
          <a:xfrm>
            <a:off x="2514597" y="1124573"/>
            <a:ext cx="2009800" cy="2324586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B00DD76-9F18-46B6-A4C1-6CF2876FC00B}"/>
              </a:ext>
            </a:extLst>
          </p:cNvPr>
          <p:cNvSpPr/>
          <p:nvPr/>
        </p:nvSpPr>
        <p:spPr>
          <a:xfrm>
            <a:off x="4780424" y="1203745"/>
            <a:ext cx="1800351" cy="2099060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5"/>
            <a:srcRect/>
            <a:stretch>
              <a:fillRect t="-14327" b="-143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7">
            <a:extLst>
              <a:ext uri="{FF2B5EF4-FFF2-40B4-BE49-F238E27FC236}">
                <a16:creationId xmlns:a16="http://schemas.microsoft.com/office/drawing/2014/main" id="{4E0D32D5-68E4-4787-8D50-05E20B503CF1}"/>
              </a:ext>
            </a:extLst>
          </p:cNvPr>
          <p:cNvSpPr>
            <a:spLocks noEditPoints="1"/>
          </p:cNvSpPr>
          <p:nvPr/>
        </p:nvSpPr>
        <p:spPr bwMode="auto">
          <a:xfrm>
            <a:off x="4680758" y="1124573"/>
            <a:ext cx="2009800" cy="2324586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5ADFE81-B1C9-4A22-B73C-6FE49FB0BD74}"/>
              </a:ext>
            </a:extLst>
          </p:cNvPr>
          <p:cNvSpPr/>
          <p:nvPr/>
        </p:nvSpPr>
        <p:spPr>
          <a:xfrm>
            <a:off x="6931068" y="1203745"/>
            <a:ext cx="1800351" cy="2099060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6"/>
            <a:srcRect/>
            <a:stretch>
              <a:fillRect l="-64669" r="-102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7">
            <a:extLst>
              <a:ext uri="{FF2B5EF4-FFF2-40B4-BE49-F238E27FC236}">
                <a16:creationId xmlns:a16="http://schemas.microsoft.com/office/drawing/2014/main" id="{6C36B7F7-4F76-4305-BF39-8242A013C3E2}"/>
              </a:ext>
            </a:extLst>
          </p:cNvPr>
          <p:cNvSpPr>
            <a:spLocks noEditPoints="1"/>
          </p:cNvSpPr>
          <p:nvPr/>
        </p:nvSpPr>
        <p:spPr bwMode="auto">
          <a:xfrm>
            <a:off x="6831402" y="1124573"/>
            <a:ext cx="2009800" cy="2324586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40822984-66E8-430C-B3B8-0BE82F659F33}"/>
              </a:ext>
            </a:extLst>
          </p:cNvPr>
          <p:cNvSpPr/>
          <p:nvPr/>
        </p:nvSpPr>
        <p:spPr>
          <a:xfrm>
            <a:off x="471461" y="1203745"/>
            <a:ext cx="1800351" cy="2099060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7"/>
            <a:srcRect/>
            <a:stretch>
              <a:fillRect l="-56596" r="-1829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7DAB3AA3-586B-4F6C-A6F0-90E9E8AD215E}"/>
              </a:ext>
            </a:extLst>
          </p:cNvPr>
          <p:cNvSpPr>
            <a:spLocks noEditPoints="1"/>
          </p:cNvSpPr>
          <p:nvPr/>
        </p:nvSpPr>
        <p:spPr bwMode="auto">
          <a:xfrm>
            <a:off x="371795" y="1124573"/>
            <a:ext cx="2009800" cy="2324586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Title 5">
            <a:extLst>
              <a:ext uri="{FF2B5EF4-FFF2-40B4-BE49-F238E27FC236}">
                <a16:creationId xmlns:a16="http://schemas.microsoft.com/office/drawing/2014/main" id="{1E5E7683-4593-47F9-BFFA-CDC82E07FABA}"/>
              </a:ext>
            </a:extLst>
          </p:cNvPr>
          <p:cNvSpPr txBox="1">
            <a:spLocks/>
          </p:cNvSpPr>
          <p:nvPr/>
        </p:nvSpPr>
        <p:spPr>
          <a:xfrm>
            <a:off x="685800" y="153278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The Bold Font" pitchFamily="2" charset="0"/>
              </a:rPr>
              <a:t>OUR PORTFOLIO</a:t>
            </a:r>
          </a:p>
        </p:txBody>
      </p:sp>
      <p:sp>
        <p:nvSpPr>
          <p:cNvPr id="55" name="EFFECT">
            <a:extLst>
              <a:ext uri="{FF2B5EF4-FFF2-40B4-BE49-F238E27FC236}">
                <a16:creationId xmlns:a16="http://schemas.microsoft.com/office/drawing/2014/main" id="{744D8F4E-14AB-46A9-8FFB-C56CA0895B3E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6" name="EFFECT">
            <a:extLst>
              <a:ext uri="{FF2B5EF4-FFF2-40B4-BE49-F238E27FC236}">
                <a16:creationId xmlns:a16="http://schemas.microsoft.com/office/drawing/2014/main" id="{8D1D4FB5-E399-428F-A3D2-A43412514C5A}"/>
              </a:ext>
            </a:extLst>
          </p:cNvPr>
          <p:cNvSpPr>
            <a:spLocks/>
          </p:cNvSpPr>
          <p:nvPr/>
        </p:nvSpPr>
        <p:spPr bwMode="auto">
          <a:xfrm rot="1451216">
            <a:off x="4702709" y="4574841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" name="EFFECT">
            <a:extLst>
              <a:ext uri="{FF2B5EF4-FFF2-40B4-BE49-F238E27FC236}">
                <a16:creationId xmlns:a16="http://schemas.microsoft.com/office/drawing/2014/main" id="{54F22941-4F7A-4716-A19D-D0C101C6EBE3}"/>
              </a:ext>
            </a:extLst>
          </p:cNvPr>
          <p:cNvSpPr>
            <a:spLocks/>
          </p:cNvSpPr>
          <p:nvPr/>
        </p:nvSpPr>
        <p:spPr bwMode="auto">
          <a:xfrm>
            <a:off x="8263587" y="4561837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EFFECT">
            <a:extLst>
              <a:ext uri="{FF2B5EF4-FFF2-40B4-BE49-F238E27FC236}">
                <a16:creationId xmlns:a16="http://schemas.microsoft.com/office/drawing/2014/main" id="{79129E06-3E43-47D3-B446-38C457690715}"/>
              </a:ext>
            </a:extLst>
          </p:cNvPr>
          <p:cNvSpPr>
            <a:spLocks/>
          </p:cNvSpPr>
          <p:nvPr/>
        </p:nvSpPr>
        <p:spPr bwMode="auto">
          <a:xfrm>
            <a:off x="7046251" y="56496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70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0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0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0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100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10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10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5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12049 0.06296 " pathEditMode="relative" rAng="0" ptsTypes="AA">
                                          <p:cBhvr>
                                            <p:cTn id="107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24" y="31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2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3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35802E-6 L -0.11181 0.03395 " pathEditMode="relative" rAng="0" ptsTypes="AA">
                                          <p:cBhvr>
                                            <p:cTn id="114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9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-4.44444E-6 L -0.12986 0.0105 " pathEditMode="relative" rAng="0" ptsTypes="AA">
                                          <p:cBhvr>
                                            <p:cTn id="121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93" y="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6" dur="7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4.5679E-6 L -0.00851 0.15679 " pathEditMode="relative" rAng="0" ptsTypes="AA">
                                          <p:cBhvr>
                                            <p:cTn id="128" dur="7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78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16" grpId="0" build="p"/>
          <p:bldP spid="17" grpId="0" build="p"/>
          <p:bldP spid="18" grpId="0" build="p"/>
          <p:bldP spid="19" grpId="0" build="p"/>
          <p:bldP spid="20" grpId="0" build="p"/>
          <p:bldP spid="21" grpId="0" build="p"/>
          <p:bldP spid="22" grpId="0" build="p"/>
          <p:bldP spid="23" grpId="0" build="p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/>
          <p:bldP spid="55" grpId="0" animBg="1"/>
          <p:bldP spid="55" grpId="1" animBg="1"/>
          <p:bldP spid="55" grpId="2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  <p:bldP spid="58" grpId="0" animBg="1"/>
          <p:bldP spid="58" grpId="1" animBg="1"/>
          <p:bldP spid="5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70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0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50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1000"/>
                                            <p:tgtEl>
                                              <p:spTgt spid="2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0" presetClass="entr" presetSubtype="0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1000"/>
                                            <p:tgtEl>
                                              <p:spTgt spid="1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0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10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50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2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22" presetClass="entr" presetSubtype="1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5" dur="1000"/>
                                            <p:tgtEl>
                                              <p:spTgt spid="2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22" presetClass="entr" presetSubtype="1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10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22" presetClass="entr" presetSubtype="1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1" dur="10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1000"/>
                                            <p:tgtEl>
                                              <p:spTgt spid="2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7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8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10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5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6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12049 0.06296 " pathEditMode="relative" rAng="0" ptsTypes="AA">
                                          <p:cBhvr>
                                            <p:cTn id="107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024" y="31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0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2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3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1.35802E-6 L -0.11181 0.03395 " pathEditMode="relative" rAng="0" ptsTypes="AA">
                                          <p:cBhvr>
                                            <p:cTn id="114" dur="7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90" y="16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9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0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11111E-6 -4.44444E-6 L -0.12986 0.0105 " pathEditMode="relative" rAng="0" ptsTypes="AA">
                                          <p:cBhvr>
                                            <p:cTn id="121" dur="7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493" y="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4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26" dur="7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2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4.5679E-6 L -0.00851 0.15679 " pathEditMode="relative" rAng="0" ptsTypes="AA">
                                          <p:cBhvr>
                                            <p:cTn id="128" dur="7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34" y="784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 animBg="1"/>
          <p:bldP spid="41" grpId="0" animBg="1"/>
          <p:bldP spid="41" grpId="1" animBg="1"/>
          <p:bldP spid="42" grpId="0" animBg="1"/>
          <p:bldP spid="42" grpId="1" animBg="1"/>
          <p:bldP spid="43" grpId="0" animBg="1"/>
          <p:bldP spid="43" grpId="1" animBg="1"/>
          <p:bldP spid="44" grpId="0" animBg="1"/>
          <p:bldP spid="44" grpId="1" animBg="1"/>
          <p:bldP spid="16" grpId="0" build="p"/>
          <p:bldP spid="17" grpId="0" build="p"/>
          <p:bldP spid="18" grpId="0" build="p"/>
          <p:bldP spid="19" grpId="0" build="p"/>
          <p:bldP spid="20" grpId="0" build="p"/>
          <p:bldP spid="21" grpId="0" build="p"/>
          <p:bldP spid="22" grpId="0" build="p"/>
          <p:bldP spid="23" grpId="0" build="p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/>
          <p:bldP spid="55" grpId="0" animBg="1"/>
          <p:bldP spid="55" grpId="1" animBg="1"/>
          <p:bldP spid="55" grpId="2" animBg="1"/>
          <p:bldP spid="56" grpId="0" animBg="1"/>
          <p:bldP spid="56" grpId="1" animBg="1"/>
          <p:bldP spid="56" grpId="2" animBg="1"/>
          <p:bldP spid="57" grpId="0" animBg="1"/>
          <p:bldP spid="57" grpId="1" animBg="1"/>
          <p:bldP spid="57" grpId="2" animBg="1"/>
          <p:bldP spid="58" grpId="0" animBg="1"/>
          <p:bldP spid="58" grpId="1" animBg="1"/>
          <p:bldP spid="58" grpId="2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>
            <a:extLst>
              <a:ext uri="{FF2B5EF4-FFF2-40B4-BE49-F238E27FC236}">
                <a16:creationId xmlns:a16="http://schemas.microsoft.com/office/drawing/2014/main" id="{7E3802A7-7835-4204-B896-5A394CD0715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LOR">
            <a:extLst>
              <a:ext uri="{FF2B5EF4-FFF2-40B4-BE49-F238E27FC236}">
                <a16:creationId xmlns:a16="http://schemas.microsoft.com/office/drawing/2014/main" id="{38359759-2011-4438-B8E4-82223468054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HAPE">
            <a:extLst>
              <a:ext uri="{FF2B5EF4-FFF2-40B4-BE49-F238E27FC236}">
                <a16:creationId xmlns:a16="http://schemas.microsoft.com/office/drawing/2014/main" id="{981F134A-EC4A-4A70-AE45-AEDC4A8E327D}"/>
              </a:ext>
            </a:extLst>
          </p:cNvPr>
          <p:cNvSpPr>
            <a:spLocks/>
          </p:cNvSpPr>
          <p:nvPr/>
        </p:nvSpPr>
        <p:spPr bwMode="auto">
          <a:xfrm rot="1451216">
            <a:off x="7642502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9A4C1A52-22DF-43FE-8EC2-19904D830592}"/>
              </a:ext>
            </a:extLst>
          </p:cNvPr>
          <p:cNvSpPr>
            <a:spLocks/>
          </p:cNvSpPr>
          <p:nvPr/>
        </p:nvSpPr>
        <p:spPr bwMode="auto">
          <a:xfrm rot="1451216">
            <a:off x="7693614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SHAPE">
            <a:extLst>
              <a:ext uri="{FF2B5EF4-FFF2-40B4-BE49-F238E27FC236}">
                <a16:creationId xmlns:a16="http://schemas.microsoft.com/office/drawing/2014/main" id="{CC310174-D86F-4F6A-944D-0D1D8DDE6B04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947A8283-11EA-45A0-A535-2BDC9857D0A3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943600" y="1714500"/>
            <a:ext cx="2514600" cy="28194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1 Hexagon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Bouleverd</a:t>
            </a:r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12400 SW 152 Street</a:t>
            </a:r>
          </a:p>
          <a:p>
            <a:pPr algn="l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Miami, FL 33177</a:t>
            </a:r>
          </a:p>
          <a:p>
            <a:pPr algn="l"/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Hexagon@domain.com</a:t>
            </a:r>
          </a:p>
          <a:p>
            <a:pPr algn="l"/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  <a:p>
            <a:pPr algn="l"/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  <a:p>
            <a:pPr algn="l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Facebook/Hexagon</a:t>
            </a:r>
          </a:p>
          <a:p>
            <a:pPr algn="l"/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24"/>
          </p:nvPr>
        </p:nvSpPr>
        <p:spPr>
          <a:xfrm>
            <a:off x="5943600" y="1200150"/>
            <a:ext cx="2514600" cy="381000"/>
          </a:xfrm>
        </p:spPr>
        <p:txBody>
          <a:bodyPr>
            <a:noAutofit/>
          </a:bodyPr>
          <a:lstStyle/>
          <a:p>
            <a:pPr algn="l"/>
            <a:r>
              <a:rPr lang="en-US" sz="2800" b="0" dirty="0">
                <a:solidFill>
                  <a:schemeClr val="bg1"/>
                </a:solidFill>
                <a:latin typeface="The Bold Font" pitchFamily="2" charset="0"/>
              </a:rPr>
              <a:t>HEXAGON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" b="1485"/>
          <a:stretch>
            <a:fillRect/>
          </a:stretch>
        </p:blipFill>
        <p:spPr/>
      </p:pic>
      <p:sp>
        <p:nvSpPr>
          <p:cNvPr id="13" name="Freeform 6"/>
          <p:cNvSpPr>
            <a:spLocks/>
          </p:cNvSpPr>
          <p:nvPr/>
        </p:nvSpPr>
        <p:spPr bwMode="auto">
          <a:xfrm>
            <a:off x="691947" y="1179705"/>
            <a:ext cx="3956253" cy="3017520"/>
          </a:xfrm>
          <a:custGeom>
            <a:avLst/>
            <a:gdLst>
              <a:gd name="T0" fmla="*/ 868 w 872"/>
              <a:gd name="T1" fmla="*/ 264 h 666"/>
              <a:gd name="T2" fmla="*/ 821 w 872"/>
              <a:gd name="T3" fmla="*/ 183 h 666"/>
              <a:gd name="T4" fmla="*/ 800 w 872"/>
              <a:gd name="T5" fmla="*/ 171 h 666"/>
              <a:gd name="T6" fmla="*/ 706 w 872"/>
              <a:gd name="T7" fmla="*/ 171 h 666"/>
              <a:gd name="T8" fmla="*/ 685 w 872"/>
              <a:gd name="T9" fmla="*/ 183 h 666"/>
              <a:gd name="T10" fmla="*/ 638 w 872"/>
              <a:gd name="T11" fmla="*/ 264 h 666"/>
              <a:gd name="T12" fmla="*/ 635 w 872"/>
              <a:gd name="T13" fmla="*/ 271 h 666"/>
              <a:gd name="T14" fmla="*/ 552 w 872"/>
              <a:gd name="T15" fmla="*/ 271 h 666"/>
              <a:gd name="T16" fmla="*/ 551 w 872"/>
              <a:gd name="T17" fmla="*/ 271 h 666"/>
              <a:gd name="T18" fmla="*/ 508 w 872"/>
              <a:gd name="T19" fmla="*/ 197 h 666"/>
              <a:gd name="T20" fmla="*/ 554 w 872"/>
              <a:gd name="T21" fmla="*/ 117 h 666"/>
              <a:gd name="T22" fmla="*/ 554 w 872"/>
              <a:gd name="T23" fmla="*/ 93 h 666"/>
              <a:gd name="T24" fmla="*/ 507 w 872"/>
              <a:gd name="T25" fmla="*/ 12 h 666"/>
              <a:gd name="T26" fmla="*/ 486 w 872"/>
              <a:gd name="T27" fmla="*/ 0 h 666"/>
              <a:gd name="T28" fmla="*/ 392 w 872"/>
              <a:gd name="T29" fmla="*/ 0 h 666"/>
              <a:gd name="T30" fmla="*/ 371 w 872"/>
              <a:gd name="T31" fmla="*/ 12 h 666"/>
              <a:gd name="T32" fmla="*/ 326 w 872"/>
              <a:gd name="T33" fmla="*/ 90 h 666"/>
              <a:gd name="T34" fmla="*/ 326 w 872"/>
              <a:gd name="T35" fmla="*/ 90 h 666"/>
              <a:gd name="T36" fmla="*/ 232 w 872"/>
              <a:gd name="T37" fmla="*/ 90 h 666"/>
              <a:gd name="T38" fmla="*/ 211 w 872"/>
              <a:gd name="T39" fmla="*/ 102 h 666"/>
              <a:gd name="T40" fmla="*/ 164 w 872"/>
              <a:gd name="T41" fmla="*/ 183 h 666"/>
              <a:gd name="T42" fmla="*/ 164 w 872"/>
              <a:gd name="T43" fmla="*/ 207 h 666"/>
              <a:gd name="T44" fmla="*/ 210 w 872"/>
              <a:gd name="T45" fmla="*/ 286 h 666"/>
              <a:gd name="T46" fmla="*/ 166 w 872"/>
              <a:gd name="T47" fmla="*/ 362 h 666"/>
              <a:gd name="T48" fmla="*/ 166 w 872"/>
              <a:gd name="T49" fmla="*/ 362 h 666"/>
              <a:gd name="T50" fmla="*/ 73 w 872"/>
              <a:gd name="T51" fmla="*/ 362 h 666"/>
              <a:gd name="T52" fmla="*/ 51 w 872"/>
              <a:gd name="T53" fmla="*/ 374 h 666"/>
              <a:gd name="T54" fmla="*/ 5 w 872"/>
              <a:gd name="T55" fmla="*/ 455 h 666"/>
              <a:gd name="T56" fmla="*/ 5 w 872"/>
              <a:gd name="T57" fmla="*/ 480 h 666"/>
              <a:gd name="T58" fmla="*/ 51 w 872"/>
              <a:gd name="T59" fmla="*/ 561 h 666"/>
              <a:gd name="T60" fmla="*/ 73 w 872"/>
              <a:gd name="T61" fmla="*/ 573 h 666"/>
              <a:gd name="T62" fmla="*/ 165 w 872"/>
              <a:gd name="T63" fmla="*/ 573 h 666"/>
              <a:gd name="T64" fmla="*/ 211 w 872"/>
              <a:gd name="T65" fmla="*/ 654 h 666"/>
              <a:gd name="T66" fmla="*/ 232 w 872"/>
              <a:gd name="T67" fmla="*/ 666 h 666"/>
              <a:gd name="T68" fmla="*/ 326 w 872"/>
              <a:gd name="T69" fmla="*/ 666 h 666"/>
              <a:gd name="T70" fmla="*/ 347 w 872"/>
              <a:gd name="T71" fmla="*/ 654 h 666"/>
              <a:gd name="T72" fmla="*/ 394 w 872"/>
              <a:gd name="T73" fmla="*/ 573 h 666"/>
              <a:gd name="T74" fmla="*/ 395 w 872"/>
              <a:gd name="T75" fmla="*/ 572 h 666"/>
              <a:gd name="T76" fmla="*/ 484 w 872"/>
              <a:gd name="T77" fmla="*/ 572 h 666"/>
              <a:gd name="T78" fmla="*/ 531 w 872"/>
              <a:gd name="T79" fmla="*/ 652 h 666"/>
              <a:gd name="T80" fmla="*/ 552 w 872"/>
              <a:gd name="T81" fmla="*/ 665 h 666"/>
              <a:gd name="T82" fmla="*/ 646 w 872"/>
              <a:gd name="T83" fmla="*/ 665 h 666"/>
              <a:gd name="T84" fmla="*/ 667 w 872"/>
              <a:gd name="T85" fmla="*/ 652 h 666"/>
              <a:gd name="T86" fmla="*/ 714 w 872"/>
              <a:gd name="T87" fmla="*/ 571 h 666"/>
              <a:gd name="T88" fmla="*/ 714 w 872"/>
              <a:gd name="T89" fmla="*/ 547 h 666"/>
              <a:gd name="T90" fmla="*/ 668 w 872"/>
              <a:gd name="T91" fmla="*/ 468 h 666"/>
              <a:gd name="T92" fmla="*/ 714 w 872"/>
              <a:gd name="T93" fmla="*/ 388 h 666"/>
              <a:gd name="T94" fmla="*/ 717 w 872"/>
              <a:gd name="T95" fmla="*/ 382 h 666"/>
              <a:gd name="T96" fmla="*/ 800 w 872"/>
              <a:gd name="T97" fmla="*/ 382 h 666"/>
              <a:gd name="T98" fmla="*/ 821 w 872"/>
              <a:gd name="T99" fmla="*/ 370 h 666"/>
              <a:gd name="T100" fmla="*/ 868 w 872"/>
              <a:gd name="T101" fmla="*/ 289 h 666"/>
              <a:gd name="T102" fmla="*/ 868 w 872"/>
              <a:gd name="T103" fmla="*/ 264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72" h="666">
                <a:moveTo>
                  <a:pt x="868" y="264"/>
                </a:moveTo>
                <a:cubicBezTo>
                  <a:pt x="821" y="183"/>
                  <a:pt x="821" y="183"/>
                  <a:pt x="821" y="183"/>
                </a:cubicBezTo>
                <a:cubicBezTo>
                  <a:pt x="816" y="175"/>
                  <a:pt x="808" y="171"/>
                  <a:pt x="800" y="171"/>
                </a:cubicBezTo>
                <a:cubicBezTo>
                  <a:pt x="706" y="171"/>
                  <a:pt x="706" y="171"/>
                  <a:pt x="706" y="171"/>
                </a:cubicBezTo>
                <a:cubicBezTo>
                  <a:pt x="697" y="171"/>
                  <a:pt x="689" y="175"/>
                  <a:pt x="685" y="183"/>
                </a:cubicBezTo>
                <a:cubicBezTo>
                  <a:pt x="638" y="264"/>
                  <a:pt x="638" y="264"/>
                  <a:pt x="638" y="264"/>
                </a:cubicBezTo>
                <a:cubicBezTo>
                  <a:pt x="637" y="266"/>
                  <a:pt x="636" y="268"/>
                  <a:pt x="635" y="271"/>
                </a:cubicBezTo>
                <a:cubicBezTo>
                  <a:pt x="552" y="271"/>
                  <a:pt x="552" y="271"/>
                  <a:pt x="552" y="271"/>
                </a:cubicBezTo>
                <a:cubicBezTo>
                  <a:pt x="552" y="271"/>
                  <a:pt x="552" y="271"/>
                  <a:pt x="551" y="271"/>
                </a:cubicBezTo>
                <a:cubicBezTo>
                  <a:pt x="508" y="197"/>
                  <a:pt x="508" y="197"/>
                  <a:pt x="508" y="197"/>
                </a:cubicBezTo>
                <a:cubicBezTo>
                  <a:pt x="554" y="117"/>
                  <a:pt x="554" y="117"/>
                  <a:pt x="554" y="117"/>
                </a:cubicBezTo>
                <a:cubicBezTo>
                  <a:pt x="558" y="110"/>
                  <a:pt x="558" y="101"/>
                  <a:pt x="554" y="93"/>
                </a:cubicBezTo>
                <a:cubicBezTo>
                  <a:pt x="507" y="12"/>
                  <a:pt x="507" y="12"/>
                  <a:pt x="507" y="12"/>
                </a:cubicBezTo>
                <a:cubicBezTo>
                  <a:pt x="503" y="4"/>
                  <a:pt x="495" y="0"/>
                  <a:pt x="486" y="0"/>
                </a:cubicBezTo>
                <a:cubicBezTo>
                  <a:pt x="392" y="0"/>
                  <a:pt x="392" y="0"/>
                  <a:pt x="392" y="0"/>
                </a:cubicBezTo>
                <a:cubicBezTo>
                  <a:pt x="384" y="0"/>
                  <a:pt x="376" y="4"/>
                  <a:pt x="371" y="12"/>
                </a:cubicBezTo>
                <a:cubicBezTo>
                  <a:pt x="326" y="90"/>
                  <a:pt x="326" y="90"/>
                  <a:pt x="326" y="90"/>
                </a:cubicBezTo>
                <a:cubicBezTo>
                  <a:pt x="326" y="90"/>
                  <a:pt x="326" y="90"/>
                  <a:pt x="326" y="90"/>
                </a:cubicBezTo>
                <a:cubicBezTo>
                  <a:pt x="232" y="90"/>
                  <a:pt x="232" y="90"/>
                  <a:pt x="232" y="90"/>
                </a:cubicBezTo>
                <a:cubicBezTo>
                  <a:pt x="224" y="90"/>
                  <a:pt x="216" y="94"/>
                  <a:pt x="211" y="102"/>
                </a:cubicBezTo>
                <a:cubicBezTo>
                  <a:pt x="164" y="183"/>
                  <a:pt x="164" y="183"/>
                  <a:pt x="164" y="183"/>
                </a:cubicBezTo>
                <a:cubicBezTo>
                  <a:pt x="160" y="190"/>
                  <a:pt x="160" y="200"/>
                  <a:pt x="164" y="207"/>
                </a:cubicBezTo>
                <a:cubicBezTo>
                  <a:pt x="210" y="286"/>
                  <a:pt x="210" y="286"/>
                  <a:pt x="210" y="286"/>
                </a:cubicBezTo>
                <a:cubicBezTo>
                  <a:pt x="166" y="362"/>
                  <a:pt x="166" y="362"/>
                  <a:pt x="166" y="362"/>
                </a:cubicBezTo>
                <a:cubicBezTo>
                  <a:pt x="166" y="362"/>
                  <a:pt x="166" y="362"/>
                  <a:pt x="166" y="362"/>
                </a:cubicBezTo>
                <a:cubicBezTo>
                  <a:pt x="73" y="362"/>
                  <a:pt x="73" y="362"/>
                  <a:pt x="73" y="362"/>
                </a:cubicBezTo>
                <a:cubicBezTo>
                  <a:pt x="64" y="362"/>
                  <a:pt x="56" y="367"/>
                  <a:pt x="51" y="374"/>
                </a:cubicBezTo>
                <a:cubicBezTo>
                  <a:pt x="5" y="455"/>
                  <a:pt x="5" y="455"/>
                  <a:pt x="5" y="455"/>
                </a:cubicBezTo>
                <a:cubicBezTo>
                  <a:pt x="0" y="463"/>
                  <a:pt x="0" y="472"/>
                  <a:pt x="5" y="480"/>
                </a:cubicBezTo>
                <a:cubicBezTo>
                  <a:pt x="51" y="561"/>
                  <a:pt x="51" y="561"/>
                  <a:pt x="51" y="561"/>
                </a:cubicBezTo>
                <a:cubicBezTo>
                  <a:pt x="56" y="569"/>
                  <a:pt x="64" y="573"/>
                  <a:pt x="73" y="573"/>
                </a:cubicBezTo>
                <a:cubicBezTo>
                  <a:pt x="165" y="573"/>
                  <a:pt x="165" y="573"/>
                  <a:pt x="165" y="573"/>
                </a:cubicBezTo>
                <a:cubicBezTo>
                  <a:pt x="211" y="654"/>
                  <a:pt x="211" y="654"/>
                  <a:pt x="211" y="654"/>
                </a:cubicBezTo>
                <a:cubicBezTo>
                  <a:pt x="216" y="661"/>
                  <a:pt x="224" y="666"/>
                  <a:pt x="232" y="666"/>
                </a:cubicBezTo>
                <a:cubicBezTo>
                  <a:pt x="326" y="666"/>
                  <a:pt x="326" y="666"/>
                  <a:pt x="326" y="666"/>
                </a:cubicBezTo>
                <a:cubicBezTo>
                  <a:pt x="335" y="666"/>
                  <a:pt x="343" y="661"/>
                  <a:pt x="347" y="654"/>
                </a:cubicBezTo>
                <a:cubicBezTo>
                  <a:pt x="394" y="573"/>
                  <a:pt x="394" y="573"/>
                  <a:pt x="394" y="573"/>
                </a:cubicBezTo>
                <a:cubicBezTo>
                  <a:pt x="394" y="572"/>
                  <a:pt x="395" y="572"/>
                  <a:pt x="395" y="572"/>
                </a:cubicBezTo>
                <a:cubicBezTo>
                  <a:pt x="484" y="572"/>
                  <a:pt x="484" y="572"/>
                  <a:pt x="484" y="572"/>
                </a:cubicBezTo>
                <a:cubicBezTo>
                  <a:pt x="531" y="652"/>
                  <a:pt x="531" y="652"/>
                  <a:pt x="531" y="652"/>
                </a:cubicBezTo>
                <a:cubicBezTo>
                  <a:pt x="535" y="660"/>
                  <a:pt x="543" y="665"/>
                  <a:pt x="552" y="665"/>
                </a:cubicBezTo>
                <a:cubicBezTo>
                  <a:pt x="646" y="665"/>
                  <a:pt x="646" y="665"/>
                  <a:pt x="646" y="665"/>
                </a:cubicBezTo>
                <a:cubicBezTo>
                  <a:pt x="655" y="665"/>
                  <a:pt x="663" y="660"/>
                  <a:pt x="667" y="652"/>
                </a:cubicBezTo>
                <a:cubicBezTo>
                  <a:pt x="714" y="571"/>
                  <a:pt x="714" y="571"/>
                  <a:pt x="714" y="571"/>
                </a:cubicBezTo>
                <a:cubicBezTo>
                  <a:pt x="718" y="564"/>
                  <a:pt x="718" y="554"/>
                  <a:pt x="714" y="547"/>
                </a:cubicBezTo>
                <a:cubicBezTo>
                  <a:pt x="668" y="468"/>
                  <a:pt x="668" y="468"/>
                  <a:pt x="668" y="468"/>
                </a:cubicBezTo>
                <a:cubicBezTo>
                  <a:pt x="714" y="388"/>
                  <a:pt x="714" y="388"/>
                  <a:pt x="714" y="388"/>
                </a:cubicBezTo>
                <a:cubicBezTo>
                  <a:pt x="715" y="386"/>
                  <a:pt x="716" y="384"/>
                  <a:pt x="717" y="382"/>
                </a:cubicBezTo>
                <a:cubicBezTo>
                  <a:pt x="800" y="382"/>
                  <a:pt x="800" y="382"/>
                  <a:pt x="800" y="382"/>
                </a:cubicBezTo>
                <a:cubicBezTo>
                  <a:pt x="808" y="382"/>
                  <a:pt x="816" y="377"/>
                  <a:pt x="821" y="370"/>
                </a:cubicBezTo>
                <a:cubicBezTo>
                  <a:pt x="868" y="289"/>
                  <a:pt x="868" y="289"/>
                  <a:pt x="868" y="289"/>
                </a:cubicBezTo>
                <a:cubicBezTo>
                  <a:pt x="872" y="281"/>
                  <a:pt x="872" y="272"/>
                  <a:pt x="868" y="264"/>
                </a:cubicBezTo>
              </a:path>
            </a:pathLst>
          </a:cu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4"/>
          <p:cNvSpPr>
            <a:spLocks/>
          </p:cNvSpPr>
          <p:nvPr/>
        </p:nvSpPr>
        <p:spPr bwMode="auto">
          <a:xfrm>
            <a:off x="5105400" y="1657350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4"/>
          <p:cNvSpPr>
            <a:spLocks/>
          </p:cNvSpPr>
          <p:nvPr/>
        </p:nvSpPr>
        <p:spPr bwMode="auto">
          <a:xfrm>
            <a:off x="5105400" y="2647950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24"/>
          <p:cNvSpPr>
            <a:spLocks/>
          </p:cNvSpPr>
          <p:nvPr/>
        </p:nvSpPr>
        <p:spPr bwMode="auto">
          <a:xfrm>
            <a:off x="5105400" y="3562350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1"/>
          <p:cNvSpPr>
            <a:spLocks noChangeAspect="1"/>
          </p:cNvSpPr>
          <p:nvPr/>
        </p:nvSpPr>
        <p:spPr bwMode="auto">
          <a:xfrm>
            <a:off x="5228418" y="3741094"/>
            <a:ext cx="363564" cy="365760"/>
          </a:xfrm>
          <a:custGeom>
            <a:avLst/>
            <a:gdLst>
              <a:gd name="T0" fmla="*/ 140 w 140"/>
              <a:gd name="T1" fmla="*/ 24 h 141"/>
              <a:gd name="T2" fmla="*/ 117 w 140"/>
              <a:gd name="T3" fmla="*/ 0 h 141"/>
              <a:gd name="T4" fmla="*/ 23 w 140"/>
              <a:gd name="T5" fmla="*/ 0 h 141"/>
              <a:gd name="T6" fmla="*/ 0 w 140"/>
              <a:gd name="T7" fmla="*/ 24 h 141"/>
              <a:gd name="T8" fmla="*/ 0 w 140"/>
              <a:gd name="T9" fmla="*/ 117 h 141"/>
              <a:gd name="T10" fmla="*/ 23 w 140"/>
              <a:gd name="T11" fmla="*/ 141 h 141"/>
              <a:gd name="T12" fmla="*/ 70 w 140"/>
              <a:gd name="T13" fmla="*/ 141 h 141"/>
              <a:gd name="T14" fmla="*/ 70 w 140"/>
              <a:gd name="T15" fmla="*/ 88 h 141"/>
              <a:gd name="T16" fmla="*/ 53 w 140"/>
              <a:gd name="T17" fmla="*/ 88 h 141"/>
              <a:gd name="T18" fmla="*/ 53 w 140"/>
              <a:gd name="T19" fmla="*/ 64 h 141"/>
              <a:gd name="T20" fmla="*/ 70 w 140"/>
              <a:gd name="T21" fmla="*/ 64 h 141"/>
              <a:gd name="T22" fmla="*/ 70 w 140"/>
              <a:gd name="T23" fmla="*/ 55 h 141"/>
              <a:gd name="T24" fmla="*/ 97 w 140"/>
              <a:gd name="T25" fmla="*/ 25 h 141"/>
              <a:gd name="T26" fmla="*/ 115 w 140"/>
              <a:gd name="T27" fmla="*/ 25 h 141"/>
              <a:gd name="T28" fmla="*/ 115 w 140"/>
              <a:gd name="T29" fmla="*/ 49 h 141"/>
              <a:gd name="T30" fmla="*/ 97 w 140"/>
              <a:gd name="T31" fmla="*/ 49 h 141"/>
              <a:gd name="T32" fmla="*/ 92 w 140"/>
              <a:gd name="T33" fmla="*/ 55 h 141"/>
              <a:gd name="T34" fmla="*/ 92 w 140"/>
              <a:gd name="T35" fmla="*/ 64 h 141"/>
              <a:gd name="T36" fmla="*/ 115 w 140"/>
              <a:gd name="T37" fmla="*/ 64 h 141"/>
              <a:gd name="T38" fmla="*/ 115 w 140"/>
              <a:gd name="T39" fmla="*/ 88 h 141"/>
              <a:gd name="T40" fmla="*/ 92 w 140"/>
              <a:gd name="T41" fmla="*/ 88 h 141"/>
              <a:gd name="T42" fmla="*/ 92 w 140"/>
              <a:gd name="T43" fmla="*/ 141 h 141"/>
              <a:gd name="T44" fmla="*/ 117 w 140"/>
              <a:gd name="T45" fmla="*/ 141 h 141"/>
              <a:gd name="T46" fmla="*/ 140 w 140"/>
              <a:gd name="T47" fmla="*/ 117 h 141"/>
              <a:gd name="T48" fmla="*/ 140 w 140"/>
              <a:gd name="T49" fmla="*/ 24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" h="141">
                <a:moveTo>
                  <a:pt x="140" y="24"/>
                </a:moveTo>
                <a:cubicBezTo>
                  <a:pt x="140" y="12"/>
                  <a:pt x="129" y="0"/>
                  <a:pt x="117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1" y="0"/>
                  <a:pt x="0" y="12"/>
                  <a:pt x="0" y="24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130"/>
                  <a:pt x="11" y="141"/>
                  <a:pt x="23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88"/>
                  <a:pt x="70" y="88"/>
                  <a:pt x="70" y="88"/>
                </a:cubicBezTo>
                <a:cubicBezTo>
                  <a:pt x="53" y="88"/>
                  <a:pt x="53" y="88"/>
                  <a:pt x="53" y="88"/>
                </a:cubicBezTo>
                <a:cubicBezTo>
                  <a:pt x="53" y="64"/>
                  <a:pt x="53" y="64"/>
                  <a:pt x="53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55"/>
                  <a:pt x="70" y="55"/>
                  <a:pt x="70" y="55"/>
                </a:cubicBezTo>
                <a:cubicBezTo>
                  <a:pt x="70" y="40"/>
                  <a:pt x="82" y="25"/>
                  <a:pt x="97" y="25"/>
                </a:cubicBezTo>
                <a:cubicBezTo>
                  <a:pt x="115" y="25"/>
                  <a:pt x="115" y="25"/>
                  <a:pt x="115" y="25"/>
                </a:cubicBezTo>
                <a:cubicBezTo>
                  <a:pt x="115" y="49"/>
                  <a:pt x="115" y="49"/>
                  <a:pt x="115" y="49"/>
                </a:cubicBezTo>
                <a:cubicBezTo>
                  <a:pt x="97" y="49"/>
                  <a:pt x="97" y="49"/>
                  <a:pt x="97" y="49"/>
                </a:cubicBezTo>
                <a:cubicBezTo>
                  <a:pt x="94" y="49"/>
                  <a:pt x="92" y="51"/>
                  <a:pt x="92" y="55"/>
                </a:cubicBezTo>
                <a:cubicBezTo>
                  <a:pt x="92" y="64"/>
                  <a:pt x="92" y="64"/>
                  <a:pt x="92" y="64"/>
                </a:cubicBezTo>
                <a:cubicBezTo>
                  <a:pt x="115" y="64"/>
                  <a:pt x="115" y="64"/>
                  <a:pt x="115" y="64"/>
                </a:cubicBezTo>
                <a:cubicBezTo>
                  <a:pt x="115" y="88"/>
                  <a:pt x="115" y="88"/>
                  <a:pt x="115" y="88"/>
                </a:cubicBezTo>
                <a:cubicBezTo>
                  <a:pt x="92" y="88"/>
                  <a:pt x="92" y="88"/>
                  <a:pt x="92" y="88"/>
                </a:cubicBezTo>
                <a:cubicBezTo>
                  <a:pt x="92" y="141"/>
                  <a:pt x="92" y="141"/>
                  <a:pt x="92" y="141"/>
                </a:cubicBezTo>
                <a:cubicBezTo>
                  <a:pt x="117" y="141"/>
                  <a:pt x="117" y="141"/>
                  <a:pt x="117" y="141"/>
                </a:cubicBezTo>
                <a:cubicBezTo>
                  <a:pt x="129" y="141"/>
                  <a:pt x="140" y="130"/>
                  <a:pt x="140" y="117"/>
                </a:cubicBezTo>
                <a:lnTo>
                  <a:pt x="140" y="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2"/>
          <p:cNvSpPr>
            <a:spLocks noEditPoints="1"/>
          </p:cNvSpPr>
          <p:nvPr/>
        </p:nvSpPr>
        <p:spPr bwMode="auto">
          <a:xfrm>
            <a:off x="5224463" y="2824399"/>
            <a:ext cx="371475" cy="370351"/>
          </a:xfrm>
          <a:custGeom>
            <a:avLst/>
            <a:gdLst>
              <a:gd name="T0" fmla="*/ 149 w 280"/>
              <a:gd name="T1" fmla="*/ 0 h 279"/>
              <a:gd name="T2" fmla="*/ 131 w 280"/>
              <a:gd name="T3" fmla="*/ 0 h 279"/>
              <a:gd name="T4" fmla="*/ 0 w 280"/>
              <a:gd name="T5" fmla="*/ 130 h 279"/>
              <a:gd name="T6" fmla="*/ 0 w 280"/>
              <a:gd name="T7" fmla="*/ 149 h 279"/>
              <a:gd name="T8" fmla="*/ 131 w 280"/>
              <a:gd name="T9" fmla="*/ 279 h 279"/>
              <a:gd name="T10" fmla="*/ 149 w 280"/>
              <a:gd name="T11" fmla="*/ 279 h 279"/>
              <a:gd name="T12" fmla="*/ 279 w 280"/>
              <a:gd name="T13" fmla="*/ 149 h 279"/>
              <a:gd name="T14" fmla="*/ 280 w 280"/>
              <a:gd name="T15" fmla="*/ 130 h 279"/>
              <a:gd name="T16" fmla="*/ 88 w 280"/>
              <a:gd name="T17" fmla="*/ 30 h 279"/>
              <a:gd name="T18" fmla="*/ 38 w 280"/>
              <a:gd name="T19" fmla="*/ 74 h 279"/>
              <a:gd name="T20" fmla="*/ 28 w 280"/>
              <a:gd name="T21" fmla="*/ 93 h 279"/>
              <a:gd name="T22" fmla="*/ 56 w 280"/>
              <a:gd name="T23" fmla="*/ 130 h 279"/>
              <a:gd name="T24" fmla="*/ 28 w 280"/>
              <a:gd name="T25" fmla="*/ 93 h 279"/>
              <a:gd name="T26" fmla="*/ 56 w 280"/>
              <a:gd name="T27" fmla="*/ 149 h 279"/>
              <a:gd name="T28" fmla="*/ 28 w 280"/>
              <a:gd name="T29" fmla="*/ 186 h 279"/>
              <a:gd name="T30" fmla="*/ 38 w 280"/>
              <a:gd name="T31" fmla="*/ 205 h 279"/>
              <a:gd name="T32" fmla="*/ 88 w 280"/>
              <a:gd name="T33" fmla="*/ 249 h 279"/>
              <a:gd name="T34" fmla="*/ 131 w 280"/>
              <a:gd name="T35" fmla="*/ 260 h 279"/>
              <a:gd name="T36" fmla="*/ 131 w 280"/>
              <a:gd name="T37" fmla="*/ 205 h 279"/>
              <a:gd name="T38" fmla="*/ 131 w 280"/>
              <a:gd name="T39" fmla="*/ 186 h 279"/>
              <a:gd name="T40" fmla="*/ 75 w 280"/>
              <a:gd name="T41" fmla="*/ 149 h 279"/>
              <a:gd name="T42" fmla="*/ 131 w 280"/>
              <a:gd name="T43" fmla="*/ 186 h 279"/>
              <a:gd name="T44" fmla="*/ 75 w 280"/>
              <a:gd name="T45" fmla="*/ 130 h 279"/>
              <a:gd name="T46" fmla="*/ 131 w 280"/>
              <a:gd name="T47" fmla="*/ 93 h 279"/>
              <a:gd name="T48" fmla="*/ 131 w 280"/>
              <a:gd name="T49" fmla="*/ 74 h 279"/>
              <a:gd name="T50" fmla="*/ 131 w 280"/>
              <a:gd name="T51" fmla="*/ 20 h 279"/>
              <a:gd name="T52" fmla="*/ 242 w 280"/>
              <a:gd name="T53" fmla="*/ 74 h 279"/>
              <a:gd name="T54" fmla="*/ 192 w 280"/>
              <a:gd name="T55" fmla="*/ 30 h 279"/>
              <a:gd name="T56" fmla="*/ 149 w 280"/>
              <a:gd name="T57" fmla="*/ 20 h 279"/>
              <a:gd name="T58" fmla="*/ 149 w 280"/>
              <a:gd name="T59" fmla="*/ 74 h 279"/>
              <a:gd name="T60" fmla="*/ 149 w 280"/>
              <a:gd name="T61" fmla="*/ 93 h 279"/>
              <a:gd name="T62" fmla="*/ 205 w 280"/>
              <a:gd name="T63" fmla="*/ 130 h 279"/>
              <a:gd name="T64" fmla="*/ 149 w 280"/>
              <a:gd name="T65" fmla="*/ 93 h 279"/>
              <a:gd name="T66" fmla="*/ 205 w 280"/>
              <a:gd name="T67" fmla="*/ 149 h 279"/>
              <a:gd name="T68" fmla="*/ 149 w 280"/>
              <a:gd name="T69" fmla="*/ 186 h 279"/>
              <a:gd name="T70" fmla="*/ 149 w 280"/>
              <a:gd name="T71" fmla="*/ 260 h 279"/>
              <a:gd name="T72" fmla="*/ 195 w 280"/>
              <a:gd name="T73" fmla="*/ 205 h 279"/>
              <a:gd name="T74" fmla="*/ 192 w 280"/>
              <a:gd name="T75" fmla="*/ 249 h 279"/>
              <a:gd name="T76" fmla="*/ 242 w 280"/>
              <a:gd name="T77" fmla="*/ 205 h 279"/>
              <a:gd name="T78" fmla="*/ 252 w 280"/>
              <a:gd name="T79" fmla="*/ 186 h 279"/>
              <a:gd name="T80" fmla="*/ 224 w 280"/>
              <a:gd name="T81" fmla="*/ 149 h 279"/>
              <a:gd name="T82" fmla="*/ 252 w 280"/>
              <a:gd name="T83" fmla="*/ 186 h 279"/>
              <a:gd name="T84" fmla="*/ 219 w 280"/>
              <a:gd name="T85" fmla="*/ 93 h 279"/>
              <a:gd name="T86" fmla="*/ 261 w 280"/>
              <a:gd name="T87" fmla="*/ 130 h 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79">
                <a:moveTo>
                  <a:pt x="279" y="130"/>
                </a:moveTo>
                <a:cubicBezTo>
                  <a:pt x="275" y="61"/>
                  <a:pt x="219" y="5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131" y="0"/>
                  <a:pt x="131" y="0"/>
                  <a:pt x="131" y="0"/>
                </a:cubicBezTo>
                <a:cubicBezTo>
                  <a:pt x="61" y="5"/>
                  <a:pt x="5" y="61"/>
                  <a:pt x="0" y="130"/>
                </a:cubicBezTo>
                <a:cubicBezTo>
                  <a:pt x="0" y="130"/>
                  <a:pt x="0" y="130"/>
                  <a:pt x="0" y="130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5" y="219"/>
                  <a:pt x="61" y="274"/>
                  <a:pt x="131" y="279"/>
                </a:cubicBezTo>
                <a:cubicBezTo>
                  <a:pt x="131" y="279"/>
                  <a:pt x="131" y="279"/>
                  <a:pt x="131" y="279"/>
                </a:cubicBezTo>
                <a:cubicBezTo>
                  <a:pt x="149" y="279"/>
                  <a:pt x="149" y="279"/>
                  <a:pt x="149" y="279"/>
                </a:cubicBezTo>
                <a:cubicBezTo>
                  <a:pt x="149" y="279"/>
                  <a:pt x="149" y="279"/>
                  <a:pt x="149" y="279"/>
                </a:cubicBezTo>
                <a:cubicBezTo>
                  <a:pt x="219" y="274"/>
                  <a:pt x="275" y="219"/>
                  <a:pt x="279" y="149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30"/>
                  <a:pt x="280" y="130"/>
                  <a:pt x="280" y="130"/>
                </a:cubicBezTo>
                <a:lnTo>
                  <a:pt x="279" y="130"/>
                </a:lnTo>
                <a:close/>
                <a:moveTo>
                  <a:pt x="88" y="30"/>
                </a:moveTo>
                <a:cubicBezTo>
                  <a:pt x="79" y="42"/>
                  <a:pt x="71" y="57"/>
                  <a:pt x="66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50" y="56"/>
                  <a:pt x="67" y="40"/>
                  <a:pt x="88" y="30"/>
                </a:cubicBezTo>
                <a:moveTo>
                  <a:pt x="28" y="93"/>
                </a:moveTo>
                <a:cubicBezTo>
                  <a:pt x="61" y="93"/>
                  <a:pt x="61" y="93"/>
                  <a:pt x="61" y="93"/>
                </a:cubicBezTo>
                <a:cubicBezTo>
                  <a:pt x="58" y="105"/>
                  <a:pt x="57" y="117"/>
                  <a:pt x="56" y="130"/>
                </a:cubicBezTo>
                <a:cubicBezTo>
                  <a:pt x="19" y="130"/>
                  <a:pt x="19" y="130"/>
                  <a:pt x="19" y="130"/>
                </a:cubicBezTo>
                <a:cubicBezTo>
                  <a:pt x="20" y="117"/>
                  <a:pt x="23" y="105"/>
                  <a:pt x="28" y="93"/>
                </a:cubicBezTo>
                <a:moveTo>
                  <a:pt x="19" y="149"/>
                </a:moveTo>
                <a:cubicBezTo>
                  <a:pt x="56" y="149"/>
                  <a:pt x="56" y="149"/>
                  <a:pt x="56" y="149"/>
                </a:cubicBezTo>
                <a:cubicBezTo>
                  <a:pt x="57" y="162"/>
                  <a:pt x="58" y="175"/>
                  <a:pt x="61" y="186"/>
                </a:cubicBezTo>
                <a:cubicBezTo>
                  <a:pt x="28" y="186"/>
                  <a:pt x="28" y="186"/>
                  <a:pt x="28" y="186"/>
                </a:cubicBezTo>
                <a:cubicBezTo>
                  <a:pt x="23" y="175"/>
                  <a:pt x="20" y="162"/>
                  <a:pt x="19" y="149"/>
                </a:cubicBezTo>
                <a:moveTo>
                  <a:pt x="38" y="205"/>
                </a:moveTo>
                <a:cubicBezTo>
                  <a:pt x="66" y="205"/>
                  <a:pt x="66" y="205"/>
                  <a:pt x="66" y="205"/>
                </a:cubicBezTo>
                <a:cubicBezTo>
                  <a:pt x="71" y="222"/>
                  <a:pt x="79" y="237"/>
                  <a:pt x="88" y="249"/>
                </a:cubicBezTo>
                <a:cubicBezTo>
                  <a:pt x="67" y="239"/>
                  <a:pt x="50" y="224"/>
                  <a:pt x="38" y="205"/>
                </a:cubicBezTo>
                <a:moveTo>
                  <a:pt x="131" y="260"/>
                </a:moveTo>
                <a:cubicBezTo>
                  <a:pt x="111" y="254"/>
                  <a:pt x="95" y="234"/>
                  <a:pt x="85" y="205"/>
                </a:cubicBezTo>
                <a:cubicBezTo>
                  <a:pt x="131" y="205"/>
                  <a:pt x="131" y="205"/>
                  <a:pt x="131" y="205"/>
                </a:cubicBezTo>
                <a:lnTo>
                  <a:pt x="131" y="260"/>
                </a:lnTo>
                <a:close/>
                <a:moveTo>
                  <a:pt x="131" y="186"/>
                </a:moveTo>
                <a:cubicBezTo>
                  <a:pt x="80" y="186"/>
                  <a:pt x="80" y="186"/>
                  <a:pt x="80" y="186"/>
                </a:cubicBezTo>
                <a:cubicBezTo>
                  <a:pt x="77" y="175"/>
                  <a:pt x="75" y="162"/>
                  <a:pt x="75" y="149"/>
                </a:cubicBezTo>
                <a:cubicBezTo>
                  <a:pt x="131" y="149"/>
                  <a:pt x="131" y="149"/>
                  <a:pt x="131" y="149"/>
                </a:cubicBezTo>
                <a:lnTo>
                  <a:pt x="131" y="186"/>
                </a:lnTo>
                <a:close/>
                <a:moveTo>
                  <a:pt x="131" y="130"/>
                </a:moveTo>
                <a:cubicBezTo>
                  <a:pt x="75" y="130"/>
                  <a:pt x="75" y="130"/>
                  <a:pt x="75" y="130"/>
                </a:cubicBezTo>
                <a:cubicBezTo>
                  <a:pt x="75" y="117"/>
                  <a:pt x="77" y="105"/>
                  <a:pt x="80" y="93"/>
                </a:cubicBezTo>
                <a:cubicBezTo>
                  <a:pt x="131" y="93"/>
                  <a:pt x="131" y="93"/>
                  <a:pt x="131" y="93"/>
                </a:cubicBezTo>
                <a:lnTo>
                  <a:pt x="131" y="130"/>
                </a:lnTo>
                <a:close/>
                <a:moveTo>
                  <a:pt x="131" y="74"/>
                </a:moveTo>
                <a:cubicBezTo>
                  <a:pt x="85" y="74"/>
                  <a:pt x="85" y="74"/>
                  <a:pt x="85" y="74"/>
                </a:cubicBezTo>
                <a:cubicBezTo>
                  <a:pt x="95" y="45"/>
                  <a:pt x="111" y="25"/>
                  <a:pt x="131" y="20"/>
                </a:cubicBezTo>
                <a:lnTo>
                  <a:pt x="131" y="74"/>
                </a:lnTo>
                <a:close/>
                <a:moveTo>
                  <a:pt x="242" y="74"/>
                </a:moveTo>
                <a:cubicBezTo>
                  <a:pt x="214" y="74"/>
                  <a:pt x="214" y="74"/>
                  <a:pt x="214" y="74"/>
                </a:cubicBezTo>
                <a:cubicBezTo>
                  <a:pt x="209" y="57"/>
                  <a:pt x="201" y="42"/>
                  <a:pt x="192" y="30"/>
                </a:cubicBezTo>
                <a:cubicBezTo>
                  <a:pt x="213" y="40"/>
                  <a:pt x="230" y="56"/>
                  <a:pt x="242" y="74"/>
                </a:cubicBezTo>
                <a:moveTo>
                  <a:pt x="149" y="20"/>
                </a:moveTo>
                <a:cubicBezTo>
                  <a:pt x="168" y="25"/>
                  <a:pt x="185" y="45"/>
                  <a:pt x="195" y="74"/>
                </a:cubicBezTo>
                <a:cubicBezTo>
                  <a:pt x="149" y="74"/>
                  <a:pt x="149" y="74"/>
                  <a:pt x="149" y="74"/>
                </a:cubicBezTo>
                <a:lnTo>
                  <a:pt x="149" y="20"/>
                </a:lnTo>
                <a:close/>
                <a:moveTo>
                  <a:pt x="149" y="93"/>
                </a:moveTo>
                <a:cubicBezTo>
                  <a:pt x="200" y="93"/>
                  <a:pt x="200" y="93"/>
                  <a:pt x="200" y="93"/>
                </a:cubicBezTo>
                <a:cubicBezTo>
                  <a:pt x="203" y="105"/>
                  <a:pt x="204" y="117"/>
                  <a:pt x="205" y="130"/>
                </a:cubicBezTo>
                <a:cubicBezTo>
                  <a:pt x="149" y="130"/>
                  <a:pt x="149" y="130"/>
                  <a:pt x="149" y="130"/>
                </a:cubicBezTo>
                <a:lnTo>
                  <a:pt x="149" y="93"/>
                </a:lnTo>
                <a:close/>
                <a:moveTo>
                  <a:pt x="149" y="149"/>
                </a:moveTo>
                <a:cubicBezTo>
                  <a:pt x="205" y="149"/>
                  <a:pt x="205" y="149"/>
                  <a:pt x="205" y="149"/>
                </a:cubicBezTo>
                <a:cubicBezTo>
                  <a:pt x="204" y="162"/>
                  <a:pt x="203" y="175"/>
                  <a:pt x="200" y="186"/>
                </a:cubicBezTo>
                <a:cubicBezTo>
                  <a:pt x="149" y="186"/>
                  <a:pt x="149" y="186"/>
                  <a:pt x="149" y="186"/>
                </a:cubicBezTo>
                <a:lnTo>
                  <a:pt x="149" y="149"/>
                </a:lnTo>
                <a:close/>
                <a:moveTo>
                  <a:pt x="149" y="260"/>
                </a:moveTo>
                <a:cubicBezTo>
                  <a:pt x="149" y="205"/>
                  <a:pt x="149" y="205"/>
                  <a:pt x="149" y="205"/>
                </a:cubicBezTo>
                <a:cubicBezTo>
                  <a:pt x="195" y="205"/>
                  <a:pt x="195" y="205"/>
                  <a:pt x="195" y="205"/>
                </a:cubicBezTo>
                <a:cubicBezTo>
                  <a:pt x="185" y="234"/>
                  <a:pt x="168" y="254"/>
                  <a:pt x="149" y="260"/>
                </a:cubicBezTo>
                <a:moveTo>
                  <a:pt x="192" y="249"/>
                </a:moveTo>
                <a:cubicBezTo>
                  <a:pt x="201" y="237"/>
                  <a:pt x="209" y="222"/>
                  <a:pt x="214" y="205"/>
                </a:cubicBezTo>
                <a:cubicBezTo>
                  <a:pt x="242" y="205"/>
                  <a:pt x="242" y="205"/>
                  <a:pt x="242" y="205"/>
                </a:cubicBezTo>
                <a:cubicBezTo>
                  <a:pt x="230" y="224"/>
                  <a:pt x="213" y="239"/>
                  <a:pt x="192" y="249"/>
                </a:cubicBezTo>
                <a:moveTo>
                  <a:pt x="252" y="186"/>
                </a:moveTo>
                <a:cubicBezTo>
                  <a:pt x="219" y="186"/>
                  <a:pt x="219" y="186"/>
                  <a:pt x="219" y="186"/>
                </a:cubicBezTo>
                <a:cubicBezTo>
                  <a:pt x="221" y="175"/>
                  <a:pt x="223" y="162"/>
                  <a:pt x="224" y="149"/>
                </a:cubicBezTo>
                <a:cubicBezTo>
                  <a:pt x="261" y="149"/>
                  <a:pt x="261" y="149"/>
                  <a:pt x="261" y="149"/>
                </a:cubicBezTo>
                <a:cubicBezTo>
                  <a:pt x="260" y="162"/>
                  <a:pt x="256" y="175"/>
                  <a:pt x="252" y="186"/>
                </a:cubicBezTo>
                <a:moveTo>
                  <a:pt x="224" y="130"/>
                </a:moveTo>
                <a:cubicBezTo>
                  <a:pt x="223" y="117"/>
                  <a:pt x="221" y="105"/>
                  <a:pt x="219" y="93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6" y="105"/>
                  <a:pt x="260" y="117"/>
                  <a:pt x="261" y="130"/>
                </a:cubicBezTo>
                <a:lnTo>
                  <a:pt x="224" y="1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13"/>
          <p:cNvSpPr>
            <a:spLocks noEditPoints="1"/>
          </p:cNvSpPr>
          <p:nvPr/>
        </p:nvSpPr>
        <p:spPr bwMode="auto">
          <a:xfrm>
            <a:off x="5288757" y="1834770"/>
            <a:ext cx="242887" cy="368409"/>
          </a:xfrm>
          <a:custGeom>
            <a:avLst/>
            <a:gdLst>
              <a:gd name="T0" fmla="*/ 113 w 227"/>
              <a:gd name="T1" fmla="*/ 0 h 344"/>
              <a:gd name="T2" fmla="*/ 0 w 227"/>
              <a:gd name="T3" fmla="*/ 114 h 344"/>
              <a:gd name="T4" fmla="*/ 49 w 227"/>
              <a:gd name="T5" fmla="*/ 240 h 344"/>
              <a:gd name="T6" fmla="*/ 96 w 227"/>
              <a:gd name="T7" fmla="*/ 318 h 344"/>
              <a:gd name="T8" fmla="*/ 113 w 227"/>
              <a:gd name="T9" fmla="*/ 344 h 344"/>
              <a:gd name="T10" fmla="*/ 130 w 227"/>
              <a:gd name="T11" fmla="*/ 318 h 344"/>
              <a:gd name="T12" fmla="*/ 178 w 227"/>
              <a:gd name="T13" fmla="*/ 240 h 344"/>
              <a:gd name="T14" fmla="*/ 227 w 227"/>
              <a:gd name="T15" fmla="*/ 114 h 344"/>
              <a:gd name="T16" fmla="*/ 113 w 227"/>
              <a:gd name="T17" fmla="*/ 0 h 344"/>
              <a:gd name="T18" fmla="*/ 113 w 227"/>
              <a:gd name="T19" fmla="*/ 172 h 344"/>
              <a:gd name="T20" fmla="*/ 54 w 227"/>
              <a:gd name="T21" fmla="*/ 113 h 344"/>
              <a:gd name="T22" fmla="*/ 113 w 227"/>
              <a:gd name="T23" fmla="*/ 54 h 344"/>
              <a:gd name="T24" fmla="*/ 172 w 227"/>
              <a:gd name="T25" fmla="*/ 113 h 344"/>
              <a:gd name="T26" fmla="*/ 113 w 227"/>
              <a:gd name="T27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7" h="344">
                <a:moveTo>
                  <a:pt x="113" y="0"/>
                </a:moveTo>
                <a:cubicBezTo>
                  <a:pt x="51" y="0"/>
                  <a:pt x="0" y="51"/>
                  <a:pt x="0" y="114"/>
                </a:cubicBezTo>
                <a:cubicBezTo>
                  <a:pt x="0" y="139"/>
                  <a:pt x="16" y="180"/>
                  <a:pt x="49" y="240"/>
                </a:cubicBezTo>
                <a:cubicBezTo>
                  <a:pt x="72" y="282"/>
                  <a:pt x="95" y="317"/>
                  <a:pt x="96" y="318"/>
                </a:cubicBezTo>
                <a:cubicBezTo>
                  <a:pt x="113" y="344"/>
                  <a:pt x="113" y="344"/>
                  <a:pt x="113" y="344"/>
                </a:cubicBezTo>
                <a:cubicBezTo>
                  <a:pt x="130" y="318"/>
                  <a:pt x="130" y="318"/>
                  <a:pt x="130" y="318"/>
                </a:cubicBezTo>
                <a:cubicBezTo>
                  <a:pt x="131" y="317"/>
                  <a:pt x="154" y="282"/>
                  <a:pt x="178" y="240"/>
                </a:cubicBezTo>
                <a:cubicBezTo>
                  <a:pt x="211" y="180"/>
                  <a:pt x="227" y="139"/>
                  <a:pt x="227" y="114"/>
                </a:cubicBezTo>
                <a:cubicBezTo>
                  <a:pt x="227" y="51"/>
                  <a:pt x="176" y="0"/>
                  <a:pt x="113" y="0"/>
                </a:cubicBezTo>
                <a:moveTo>
                  <a:pt x="113" y="172"/>
                </a:moveTo>
                <a:cubicBezTo>
                  <a:pt x="81" y="172"/>
                  <a:pt x="54" y="146"/>
                  <a:pt x="54" y="113"/>
                </a:cubicBezTo>
                <a:cubicBezTo>
                  <a:pt x="54" y="80"/>
                  <a:pt x="81" y="54"/>
                  <a:pt x="113" y="54"/>
                </a:cubicBezTo>
                <a:cubicBezTo>
                  <a:pt x="146" y="54"/>
                  <a:pt x="172" y="80"/>
                  <a:pt x="172" y="113"/>
                </a:cubicBezTo>
                <a:cubicBezTo>
                  <a:pt x="172" y="146"/>
                  <a:pt x="146" y="172"/>
                  <a:pt x="113" y="17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Title 5">
            <a:extLst>
              <a:ext uri="{FF2B5EF4-FFF2-40B4-BE49-F238E27FC236}">
                <a16:creationId xmlns:a16="http://schemas.microsoft.com/office/drawing/2014/main" id="{77F19AB5-4A7D-4A85-A7DA-5DC20F3A01DD}"/>
              </a:ext>
            </a:extLst>
          </p:cNvPr>
          <p:cNvSpPr txBox="1">
            <a:spLocks/>
          </p:cNvSpPr>
          <p:nvPr/>
        </p:nvSpPr>
        <p:spPr>
          <a:xfrm>
            <a:off x="685800" y="153278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The Bold Font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388602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6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7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24" grpId="0" uiExpand="1" build="p"/>
      <p:bldP spid="2" grpId="0" build="p"/>
      <p:bldP spid="13" grpId="0" animBg="1"/>
      <p:bldP spid="36" grpId="0" animBg="1"/>
      <p:bldP spid="37" grpId="0" animBg="1"/>
      <p:bldP spid="38" grpId="0" animBg="1"/>
      <p:bldP spid="17" grpId="0" animBg="1"/>
      <p:bldP spid="18" grpId="0" animBg="1"/>
      <p:bldP spid="40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MAGE">
            <a:extLst>
              <a:ext uri="{FF2B5EF4-FFF2-40B4-BE49-F238E27FC236}">
                <a16:creationId xmlns:a16="http://schemas.microsoft.com/office/drawing/2014/main" id="{AA37FEC3-7A48-4F6F-91E4-81A99058F40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074" b="-907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LOR">
            <a:extLst>
              <a:ext uri="{FF2B5EF4-FFF2-40B4-BE49-F238E27FC236}">
                <a16:creationId xmlns:a16="http://schemas.microsoft.com/office/drawing/2014/main" id="{16DBD881-2FFD-4C8C-94FE-7EDD10C8D7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208F50F9-29BA-4039-81AD-009F3F4C32AB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SHAPE">
            <a:extLst>
              <a:ext uri="{FF2B5EF4-FFF2-40B4-BE49-F238E27FC236}">
                <a16:creationId xmlns:a16="http://schemas.microsoft.com/office/drawing/2014/main" id="{2EF3177B-F77D-4DEF-A5C4-748C2BDB839B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B372627A-B936-4867-AB4E-863D631E8A4F}"/>
              </a:ext>
            </a:extLst>
          </p:cNvPr>
          <p:cNvSpPr>
            <a:spLocks/>
          </p:cNvSpPr>
          <p:nvPr/>
        </p:nvSpPr>
        <p:spPr bwMode="auto">
          <a:xfrm rot="20257657">
            <a:off x="-528098" y="2743495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5DBFD7DB-8D6F-44CE-A687-440A4A49CDEF}"/>
              </a:ext>
            </a:extLst>
          </p:cNvPr>
          <p:cNvSpPr>
            <a:spLocks/>
          </p:cNvSpPr>
          <p:nvPr/>
        </p:nvSpPr>
        <p:spPr bwMode="auto">
          <a:xfrm rot="1451216">
            <a:off x="1547185" y="4116328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1657350"/>
            <a:ext cx="7772400" cy="990600"/>
          </a:xfrm>
        </p:spPr>
        <p:txBody>
          <a:bodyPr/>
          <a:lstStyle/>
          <a:p>
            <a:r>
              <a:rPr lang="en-US" spc="0" dirty="0">
                <a:solidFill>
                  <a:schemeClr val="bg1"/>
                </a:solidFill>
                <a:latin typeface="The Bold Font" pitchFamily="2" charset="0"/>
              </a:rPr>
              <a:t>THANKS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619375"/>
            <a:ext cx="6400800" cy="8763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viar Dreams" panose="020B0402020204020504" pitchFamily="34" charset="0"/>
                <a:cs typeface="WeblySleek UI Semilight" pitchFamily="34" charset="0"/>
              </a:rPr>
              <a:t>WOW Presentation 2 Theme</a:t>
            </a:r>
          </a:p>
        </p:txBody>
      </p: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4477544" y="3038323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800600" y="3147936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71800" y="3147936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FFECT">
            <a:extLst>
              <a:ext uri="{FF2B5EF4-FFF2-40B4-BE49-F238E27FC236}">
                <a16:creationId xmlns:a16="http://schemas.microsoft.com/office/drawing/2014/main" id="{00B262FE-1ABD-44DD-AAAA-D822B9C50258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EFFECT">
            <a:extLst>
              <a:ext uri="{FF2B5EF4-FFF2-40B4-BE49-F238E27FC236}">
                <a16:creationId xmlns:a16="http://schemas.microsoft.com/office/drawing/2014/main" id="{43E7C17C-5D3B-4DE4-8687-C70B629B1D7E}"/>
              </a:ext>
            </a:extLst>
          </p:cNvPr>
          <p:cNvSpPr>
            <a:spLocks/>
          </p:cNvSpPr>
          <p:nvPr/>
        </p:nvSpPr>
        <p:spPr bwMode="auto">
          <a:xfrm rot="1451216">
            <a:off x="6832695" y="4317749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EFFECT">
            <a:extLst>
              <a:ext uri="{FF2B5EF4-FFF2-40B4-BE49-F238E27FC236}">
                <a16:creationId xmlns:a16="http://schemas.microsoft.com/office/drawing/2014/main" id="{655116D3-CBB7-4235-93AC-4D18A24FE687}"/>
              </a:ext>
            </a:extLst>
          </p:cNvPr>
          <p:cNvSpPr>
            <a:spLocks/>
          </p:cNvSpPr>
          <p:nvPr/>
        </p:nvSpPr>
        <p:spPr bwMode="auto">
          <a:xfrm>
            <a:off x="1680313" y="2292591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EFFECT">
            <a:extLst>
              <a:ext uri="{FF2B5EF4-FFF2-40B4-BE49-F238E27FC236}">
                <a16:creationId xmlns:a16="http://schemas.microsoft.com/office/drawing/2014/main" id="{18EFE2AE-52C0-4B0C-AC68-380B6C3B15C2}"/>
              </a:ext>
            </a:extLst>
          </p:cNvPr>
          <p:cNvSpPr>
            <a:spLocks/>
          </p:cNvSpPr>
          <p:nvPr/>
        </p:nvSpPr>
        <p:spPr bwMode="auto">
          <a:xfrm>
            <a:off x="6271483" y="30103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15139 0.06419 " pathEditMode="relative" rAng="0" ptsTypes="AA">
                                          <p:cBhvr>
                                            <p:cTn id="35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9" y="32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3.33333E-6 L -0.11215 -0.02747 " pathEditMode="relative" rAng="0" ptsTypes="AA">
                                          <p:cBhvr>
                                            <p:cTn id="42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08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4.44444E-6 L -0.11268 -0.01481 " pathEditMode="relative" rAng="0" ptsTypes="AA">
                                          <p:cBhvr>
                                            <p:cTn id="49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42" y="-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3.7037E-6 L -0.09097 0.12839 " pathEditMode="relative" rAng="0" ptsTypes="AA">
                                          <p:cBhvr>
                                            <p:cTn id="56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49" y="64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5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6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7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" grpId="0" animBg="1"/>
          <p:bldP spid="10" grpId="1" animBg="1"/>
          <p:bldP spid="12" grpId="0" animBg="1"/>
          <p:bldP spid="12" grpId="1" animBg="1"/>
          <p:bldP spid="14" grpId="0" animBg="1"/>
          <p:bldP spid="14" grpId="1" animBg="1"/>
          <p:bldP spid="15" grpId="0" animBg="1"/>
          <p:bldP spid="15" grpId="1" animBg="1"/>
          <p:bldP spid="6" grpId="0"/>
          <p:bldP spid="5" grpId="0" build="p"/>
          <p:bldP spid="4" grpId="0" animBg="1"/>
          <p:bldP spid="13" grpId="0" animBg="1"/>
          <p:bldP spid="13" grpId="1" animBg="1"/>
          <p:bldP spid="13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15139 0.06419 " pathEditMode="relative" rAng="0" ptsTypes="AA">
                                          <p:cBhvr>
                                            <p:cTn id="35" dur="7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7569" y="32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0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-3.33333E-6 L -0.11215 -0.02747 " pathEditMode="relative" rAng="0" ptsTypes="AA">
                                          <p:cBhvr>
                                            <p:cTn id="42" dur="7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08" y="-1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7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4.44444E-6 L -0.11268 -0.01481 " pathEditMode="relative" rAng="0" ptsTypes="AA">
                                          <p:cBhvr>
                                            <p:cTn id="49" dur="7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642" y="-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3.7037E-6 L -0.09097 0.12839 " pathEditMode="relative" rAng="0" ptsTypes="AA">
                                          <p:cBhvr>
                                            <p:cTn id="56" dur="7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549" y="642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7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10" grpId="0" animBg="1"/>
          <p:bldP spid="10" grpId="1" animBg="1"/>
          <p:bldP spid="12" grpId="0" animBg="1"/>
          <p:bldP spid="12" grpId="1" animBg="1"/>
          <p:bldP spid="14" grpId="0" animBg="1"/>
          <p:bldP spid="14" grpId="1" animBg="1"/>
          <p:bldP spid="15" grpId="0" animBg="1"/>
          <p:bldP spid="15" grpId="1" animBg="1"/>
          <p:bldP spid="6" grpId="0"/>
          <p:bldP spid="5" grpId="0" build="p"/>
          <p:bldP spid="4" grpId="0" animBg="1"/>
          <p:bldP spid="13" grpId="0" animBg="1"/>
          <p:bldP spid="13" grpId="1" animBg="1"/>
          <p:bldP spid="13" grpId="2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18" grpId="0" animBg="1"/>
          <p:bldP spid="18" grpId="1" animBg="1"/>
          <p:bldP spid="18" grpId="2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IMAGE">
            <a:extLst>
              <a:ext uri="{FF2B5EF4-FFF2-40B4-BE49-F238E27FC236}">
                <a16:creationId xmlns:a16="http://schemas.microsoft.com/office/drawing/2014/main" id="{729A1026-C809-4539-BB0D-BF32BE3DC5E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68518" b="-685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LOR">
            <a:extLst>
              <a:ext uri="{FF2B5EF4-FFF2-40B4-BE49-F238E27FC236}">
                <a16:creationId xmlns:a16="http://schemas.microsoft.com/office/drawing/2014/main" id="{286A61C8-CA0A-4F2F-A730-E01DBE37A20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HAPE">
            <a:extLst>
              <a:ext uri="{FF2B5EF4-FFF2-40B4-BE49-F238E27FC236}">
                <a16:creationId xmlns:a16="http://schemas.microsoft.com/office/drawing/2014/main" id="{15523C55-6FF1-4220-A9B8-B5D4E419E214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4C6E30B7-A63E-473A-BD86-8D19CCC0F94C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SHAPE">
            <a:extLst>
              <a:ext uri="{FF2B5EF4-FFF2-40B4-BE49-F238E27FC236}">
                <a16:creationId xmlns:a16="http://schemas.microsoft.com/office/drawing/2014/main" id="{1352FCA8-6FD4-4274-A57C-7ECCDECFA527}"/>
              </a:ext>
            </a:extLst>
          </p:cNvPr>
          <p:cNvSpPr>
            <a:spLocks/>
          </p:cNvSpPr>
          <p:nvPr/>
        </p:nvSpPr>
        <p:spPr bwMode="auto">
          <a:xfrm rot="20257657">
            <a:off x="-528098" y="2743495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SHAPE">
            <a:extLst>
              <a:ext uri="{FF2B5EF4-FFF2-40B4-BE49-F238E27FC236}">
                <a16:creationId xmlns:a16="http://schemas.microsoft.com/office/drawing/2014/main" id="{289D69AC-2F67-4E96-A0E0-5D1F464F8454}"/>
              </a:ext>
            </a:extLst>
          </p:cNvPr>
          <p:cNvSpPr>
            <a:spLocks/>
          </p:cNvSpPr>
          <p:nvPr/>
        </p:nvSpPr>
        <p:spPr bwMode="auto">
          <a:xfrm rot="1451216">
            <a:off x="1547185" y="4116328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7E4FC40-9DEC-4AAB-975F-F9DB7F7D46CC}"/>
              </a:ext>
            </a:extLst>
          </p:cNvPr>
          <p:cNvSpPr/>
          <p:nvPr/>
        </p:nvSpPr>
        <p:spPr>
          <a:xfrm>
            <a:off x="6751437" y="2217491"/>
            <a:ext cx="1752602" cy="1981202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4"/>
            <a:srcRect/>
            <a:stretch>
              <a:fillRect t="-5289" b="-52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E79824D-83CE-43AE-AA50-760BEE607DCC}"/>
              </a:ext>
            </a:extLst>
          </p:cNvPr>
          <p:cNvSpPr/>
          <p:nvPr/>
        </p:nvSpPr>
        <p:spPr>
          <a:xfrm>
            <a:off x="4922335" y="2217491"/>
            <a:ext cx="1752602" cy="1981202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3"/>
            <a:srcRect/>
            <a:stretch>
              <a:fillRect t="-5289" b="-52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B34ECF8-EE55-496D-A781-78A9C1134E60}"/>
              </a:ext>
            </a:extLst>
          </p:cNvPr>
          <p:cNvSpPr/>
          <p:nvPr/>
        </p:nvSpPr>
        <p:spPr>
          <a:xfrm>
            <a:off x="5851979" y="717243"/>
            <a:ext cx="1752602" cy="1981202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5"/>
            <a:srcRect/>
            <a:stretch>
              <a:fillRect t="-5289" b="-528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5"/>
          <p:cNvGrpSpPr>
            <a:grpSpLocks noChangeAspect="1"/>
          </p:cNvGrpSpPr>
          <p:nvPr/>
        </p:nvGrpSpPr>
        <p:grpSpPr bwMode="auto">
          <a:xfrm>
            <a:off x="4876800" y="606406"/>
            <a:ext cx="3680067" cy="3720221"/>
            <a:chOff x="2236" y="969"/>
            <a:chExt cx="1283" cy="1297"/>
          </a:xfrm>
          <a:solidFill>
            <a:schemeClr val="bg1"/>
          </a:solidFill>
        </p:grpSpPr>
        <p:sp>
          <p:nvSpPr>
            <p:cNvPr id="33" name="Freeform 6"/>
            <p:cNvSpPr>
              <a:spLocks noEditPoints="1"/>
            </p:cNvSpPr>
            <p:nvPr/>
          </p:nvSpPr>
          <p:spPr bwMode="auto">
            <a:xfrm>
              <a:off x="2236" y="1498"/>
              <a:ext cx="666" cy="768"/>
            </a:xfrm>
            <a:custGeom>
              <a:avLst/>
              <a:gdLst>
                <a:gd name="T0" fmla="*/ 333 w 666"/>
                <a:gd name="T1" fmla="*/ 42 h 768"/>
                <a:gd name="T2" fmla="*/ 628 w 666"/>
                <a:gd name="T3" fmla="*/ 213 h 768"/>
                <a:gd name="T4" fmla="*/ 628 w 666"/>
                <a:gd name="T5" fmla="*/ 553 h 768"/>
                <a:gd name="T6" fmla="*/ 333 w 666"/>
                <a:gd name="T7" fmla="*/ 723 h 768"/>
                <a:gd name="T8" fmla="*/ 37 w 666"/>
                <a:gd name="T9" fmla="*/ 553 h 768"/>
                <a:gd name="T10" fmla="*/ 37 w 666"/>
                <a:gd name="T11" fmla="*/ 213 h 768"/>
                <a:gd name="T12" fmla="*/ 333 w 666"/>
                <a:gd name="T13" fmla="*/ 42 h 768"/>
                <a:gd name="T14" fmla="*/ 333 w 666"/>
                <a:gd name="T15" fmla="*/ 0 h 768"/>
                <a:gd name="T16" fmla="*/ 314 w 666"/>
                <a:gd name="T17" fmla="*/ 9 h 768"/>
                <a:gd name="T18" fmla="*/ 19 w 666"/>
                <a:gd name="T19" fmla="*/ 179 h 768"/>
                <a:gd name="T20" fmla="*/ 0 w 666"/>
                <a:gd name="T21" fmla="*/ 191 h 768"/>
                <a:gd name="T22" fmla="*/ 0 w 666"/>
                <a:gd name="T23" fmla="*/ 213 h 768"/>
                <a:gd name="T24" fmla="*/ 0 w 666"/>
                <a:gd name="T25" fmla="*/ 553 h 768"/>
                <a:gd name="T26" fmla="*/ 0 w 666"/>
                <a:gd name="T27" fmla="*/ 576 h 768"/>
                <a:gd name="T28" fmla="*/ 19 w 666"/>
                <a:gd name="T29" fmla="*/ 586 h 768"/>
                <a:gd name="T30" fmla="*/ 314 w 666"/>
                <a:gd name="T31" fmla="*/ 756 h 768"/>
                <a:gd name="T32" fmla="*/ 333 w 666"/>
                <a:gd name="T33" fmla="*/ 768 h 768"/>
                <a:gd name="T34" fmla="*/ 352 w 666"/>
                <a:gd name="T35" fmla="*/ 756 h 768"/>
                <a:gd name="T36" fmla="*/ 647 w 666"/>
                <a:gd name="T37" fmla="*/ 586 h 768"/>
                <a:gd name="T38" fmla="*/ 666 w 666"/>
                <a:gd name="T39" fmla="*/ 576 h 768"/>
                <a:gd name="T40" fmla="*/ 666 w 666"/>
                <a:gd name="T41" fmla="*/ 553 h 768"/>
                <a:gd name="T42" fmla="*/ 666 w 666"/>
                <a:gd name="T43" fmla="*/ 213 h 768"/>
                <a:gd name="T44" fmla="*/ 666 w 666"/>
                <a:gd name="T45" fmla="*/ 191 h 768"/>
                <a:gd name="T46" fmla="*/ 647 w 666"/>
                <a:gd name="T47" fmla="*/ 179 h 768"/>
                <a:gd name="T48" fmla="*/ 352 w 666"/>
                <a:gd name="T49" fmla="*/ 9 h 768"/>
                <a:gd name="T50" fmla="*/ 333 w 666"/>
                <a:gd name="T5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6" h="768">
                  <a:moveTo>
                    <a:pt x="333" y="42"/>
                  </a:moveTo>
                  <a:lnTo>
                    <a:pt x="628" y="213"/>
                  </a:lnTo>
                  <a:lnTo>
                    <a:pt x="628" y="553"/>
                  </a:lnTo>
                  <a:lnTo>
                    <a:pt x="333" y="723"/>
                  </a:lnTo>
                  <a:lnTo>
                    <a:pt x="37" y="553"/>
                  </a:lnTo>
                  <a:lnTo>
                    <a:pt x="37" y="213"/>
                  </a:lnTo>
                  <a:lnTo>
                    <a:pt x="333" y="42"/>
                  </a:lnTo>
                  <a:close/>
                  <a:moveTo>
                    <a:pt x="333" y="0"/>
                  </a:moveTo>
                  <a:lnTo>
                    <a:pt x="314" y="9"/>
                  </a:lnTo>
                  <a:lnTo>
                    <a:pt x="19" y="179"/>
                  </a:lnTo>
                  <a:lnTo>
                    <a:pt x="0" y="191"/>
                  </a:lnTo>
                  <a:lnTo>
                    <a:pt x="0" y="213"/>
                  </a:lnTo>
                  <a:lnTo>
                    <a:pt x="0" y="553"/>
                  </a:lnTo>
                  <a:lnTo>
                    <a:pt x="0" y="576"/>
                  </a:lnTo>
                  <a:lnTo>
                    <a:pt x="19" y="586"/>
                  </a:lnTo>
                  <a:lnTo>
                    <a:pt x="314" y="756"/>
                  </a:lnTo>
                  <a:lnTo>
                    <a:pt x="333" y="768"/>
                  </a:lnTo>
                  <a:lnTo>
                    <a:pt x="352" y="756"/>
                  </a:lnTo>
                  <a:lnTo>
                    <a:pt x="647" y="586"/>
                  </a:lnTo>
                  <a:lnTo>
                    <a:pt x="666" y="576"/>
                  </a:lnTo>
                  <a:lnTo>
                    <a:pt x="666" y="553"/>
                  </a:lnTo>
                  <a:lnTo>
                    <a:pt x="666" y="213"/>
                  </a:lnTo>
                  <a:lnTo>
                    <a:pt x="666" y="191"/>
                  </a:lnTo>
                  <a:lnTo>
                    <a:pt x="647" y="179"/>
                  </a:lnTo>
                  <a:lnTo>
                    <a:pt x="352" y="9"/>
                  </a:lnTo>
                  <a:lnTo>
                    <a:pt x="3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/>
            <p:cNvSpPr>
              <a:spLocks noEditPoints="1"/>
            </p:cNvSpPr>
            <p:nvPr/>
          </p:nvSpPr>
          <p:spPr bwMode="auto">
            <a:xfrm>
              <a:off x="2855" y="1498"/>
              <a:ext cx="664" cy="768"/>
            </a:xfrm>
            <a:custGeom>
              <a:avLst/>
              <a:gdLst>
                <a:gd name="T0" fmla="*/ 331 w 664"/>
                <a:gd name="T1" fmla="*/ 42 h 768"/>
                <a:gd name="T2" fmla="*/ 626 w 664"/>
                <a:gd name="T3" fmla="*/ 213 h 768"/>
                <a:gd name="T4" fmla="*/ 626 w 664"/>
                <a:gd name="T5" fmla="*/ 553 h 768"/>
                <a:gd name="T6" fmla="*/ 331 w 664"/>
                <a:gd name="T7" fmla="*/ 723 h 768"/>
                <a:gd name="T8" fmla="*/ 38 w 664"/>
                <a:gd name="T9" fmla="*/ 553 h 768"/>
                <a:gd name="T10" fmla="*/ 38 w 664"/>
                <a:gd name="T11" fmla="*/ 213 h 768"/>
                <a:gd name="T12" fmla="*/ 331 w 664"/>
                <a:gd name="T13" fmla="*/ 42 h 768"/>
                <a:gd name="T14" fmla="*/ 331 w 664"/>
                <a:gd name="T15" fmla="*/ 0 h 768"/>
                <a:gd name="T16" fmla="*/ 312 w 664"/>
                <a:gd name="T17" fmla="*/ 9 h 768"/>
                <a:gd name="T18" fmla="*/ 19 w 664"/>
                <a:gd name="T19" fmla="*/ 179 h 768"/>
                <a:gd name="T20" fmla="*/ 0 w 664"/>
                <a:gd name="T21" fmla="*/ 191 h 768"/>
                <a:gd name="T22" fmla="*/ 0 w 664"/>
                <a:gd name="T23" fmla="*/ 213 h 768"/>
                <a:gd name="T24" fmla="*/ 0 w 664"/>
                <a:gd name="T25" fmla="*/ 553 h 768"/>
                <a:gd name="T26" fmla="*/ 0 w 664"/>
                <a:gd name="T27" fmla="*/ 576 h 768"/>
                <a:gd name="T28" fmla="*/ 19 w 664"/>
                <a:gd name="T29" fmla="*/ 586 h 768"/>
                <a:gd name="T30" fmla="*/ 312 w 664"/>
                <a:gd name="T31" fmla="*/ 756 h 768"/>
                <a:gd name="T32" fmla="*/ 331 w 664"/>
                <a:gd name="T33" fmla="*/ 768 h 768"/>
                <a:gd name="T34" fmla="*/ 349 w 664"/>
                <a:gd name="T35" fmla="*/ 756 h 768"/>
                <a:gd name="T36" fmla="*/ 645 w 664"/>
                <a:gd name="T37" fmla="*/ 586 h 768"/>
                <a:gd name="T38" fmla="*/ 664 w 664"/>
                <a:gd name="T39" fmla="*/ 576 h 768"/>
                <a:gd name="T40" fmla="*/ 664 w 664"/>
                <a:gd name="T41" fmla="*/ 553 h 768"/>
                <a:gd name="T42" fmla="*/ 664 w 664"/>
                <a:gd name="T43" fmla="*/ 213 h 768"/>
                <a:gd name="T44" fmla="*/ 664 w 664"/>
                <a:gd name="T45" fmla="*/ 191 h 768"/>
                <a:gd name="T46" fmla="*/ 645 w 664"/>
                <a:gd name="T47" fmla="*/ 179 h 768"/>
                <a:gd name="T48" fmla="*/ 349 w 664"/>
                <a:gd name="T49" fmla="*/ 9 h 768"/>
                <a:gd name="T50" fmla="*/ 331 w 664"/>
                <a:gd name="T5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4" h="768">
                  <a:moveTo>
                    <a:pt x="331" y="42"/>
                  </a:moveTo>
                  <a:lnTo>
                    <a:pt x="626" y="213"/>
                  </a:lnTo>
                  <a:lnTo>
                    <a:pt x="626" y="553"/>
                  </a:lnTo>
                  <a:lnTo>
                    <a:pt x="331" y="723"/>
                  </a:lnTo>
                  <a:lnTo>
                    <a:pt x="38" y="553"/>
                  </a:lnTo>
                  <a:lnTo>
                    <a:pt x="38" y="213"/>
                  </a:lnTo>
                  <a:lnTo>
                    <a:pt x="331" y="42"/>
                  </a:lnTo>
                  <a:close/>
                  <a:moveTo>
                    <a:pt x="331" y="0"/>
                  </a:moveTo>
                  <a:lnTo>
                    <a:pt x="312" y="9"/>
                  </a:lnTo>
                  <a:lnTo>
                    <a:pt x="19" y="179"/>
                  </a:lnTo>
                  <a:lnTo>
                    <a:pt x="0" y="191"/>
                  </a:lnTo>
                  <a:lnTo>
                    <a:pt x="0" y="213"/>
                  </a:lnTo>
                  <a:lnTo>
                    <a:pt x="0" y="553"/>
                  </a:lnTo>
                  <a:lnTo>
                    <a:pt x="0" y="576"/>
                  </a:lnTo>
                  <a:lnTo>
                    <a:pt x="19" y="586"/>
                  </a:lnTo>
                  <a:lnTo>
                    <a:pt x="312" y="756"/>
                  </a:lnTo>
                  <a:lnTo>
                    <a:pt x="331" y="768"/>
                  </a:lnTo>
                  <a:lnTo>
                    <a:pt x="349" y="756"/>
                  </a:lnTo>
                  <a:lnTo>
                    <a:pt x="645" y="586"/>
                  </a:lnTo>
                  <a:lnTo>
                    <a:pt x="664" y="576"/>
                  </a:lnTo>
                  <a:lnTo>
                    <a:pt x="664" y="553"/>
                  </a:lnTo>
                  <a:lnTo>
                    <a:pt x="664" y="213"/>
                  </a:lnTo>
                  <a:lnTo>
                    <a:pt x="664" y="191"/>
                  </a:lnTo>
                  <a:lnTo>
                    <a:pt x="645" y="179"/>
                  </a:lnTo>
                  <a:lnTo>
                    <a:pt x="349" y="9"/>
                  </a:lnTo>
                  <a:lnTo>
                    <a:pt x="3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2545" y="969"/>
              <a:ext cx="667" cy="768"/>
            </a:xfrm>
            <a:custGeom>
              <a:avLst/>
              <a:gdLst>
                <a:gd name="T0" fmla="*/ 333 w 667"/>
                <a:gd name="T1" fmla="*/ 42 h 768"/>
                <a:gd name="T2" fmla="*/ 629 w 667"/>
                <a:gd name="T3" fmla="*/ 212 h 768"/>
                <a:gd name="T4" fmla="*/ 629 w 667"/>
                <a:gd name="T5" fmla="*/ 555 h 768"/>
                <a:gd name="T6" fmla="*/ 333 w 667"/>
                <a:gd name="T7" fmla="*/ 725 h 768"/>
                <a:gd name="T8" fmla="*/ 38 w 667"/>
                <a:gd name="T9" fmla="*/ 555 h 768"/>
                <a:gd name="T10" fmla="*/ 38 w 667"/>
                <a:gd name="T11" fmla="*/ 212 h 768"/>
                <a:gd name="T12" fmla="*/ 333 w 667"/>
                <a:gd name="T13" fmla="*/ 42 h 768"/>
                <a:gd name="T14" fmla="*/ 333 w 667"/>
                <a:gd name="T15" fmla="*/ 0 h 768"/>
                <a:gd name="T16" fmla="*/ 314 w 667"/>
                <a:gd name="T17" fmla="*/ 12 h 768"/>
                <a:gd name="T18" fmla="*/ 19 w 667"/>
                <a:gd name="T19" fmla="*/ 182 h 768"/>
                <a:gd name="T20" fmla="*/ 0 w 667"/>
                <a:gd name="T21" fmla="*/ 191 h 768"/>
                <a:gd name="T22" fmla="*/ 0 w 667"/>
                <a:gd name="T23" fmla="*/ 212 h 768"/>
                <a:gd name="T24" fmla="*/ 0 w 667"/>
                <a:gd name="T25" fmla="*/ 555 h 768"/>
                <a:gd name="T26" fmla="*/ 0 w 667"/>
                <a:gd name="T27" fmla="*/ 576 h 768"/>
                <a:gd name="T28" fmla="*/ 19 w 667"/>
                <a:gd name="T29" fmla="*/ 586 h 768"/>
                <a:gd name="T30" fmla="*/ 314 w 667"/>
                <a:gd name="T31" fmla="*/ 756 h 768"/>
                <a:gd name="T32" fmla="*/ 333 w 667"/>
                <a:gd name="T33" fmla="*/ 768 h 768"/>
                <a:gd name="T34" fmla="*/ 352 w 667"/>
                <a:gd name="T35" fmla="*/ 756 h 768"/>
                <a:gd name="T36" fmla="*/ 648 w 667"/>
                <a:gd name="T37" fmla="*/ 586 h 768"/>
                <a:gd name="T38" fmla="*/ 667 w 667"/>
                <a:gd name="T39" fmla="*/ 576 h 768"/>
                <a:gd name="T40" fmla="*/ 667 w 667"/>
                <a:gd name="T41" fmla="*/ 555 h 768"/>
                <a:gd name="T42" fmla="*/ 667 w 667"/>
                <a:gd name="T43" fmla="*/ 212 h 768"/>
                <a:gd name="T44" fmla="*/ 667 w 667"/>
                <a:gd name="T45" fmla="*/ 191 h 768"/>
                <a:gd name="T46" fmla="*/ 648 w 667"/>
                <a:gd name="T47" fmla="*/ 182 h 768"/>
                <a:gd name="T48" fmla="*/ 352 w 667"/>
                <a:gd name="T49" fmla="*/ 12 h 768"/>
                <a:gd name="T50" fmla="*/ 333 w 667"/>
                <a:gd name="T51" fmla="*/ 0 h 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768">
                  <a:moveTo>
                    <a:pt x="333" y="42"/>
                  </a:moveTo>
                  <a:lnTo>
                    <a:pt x="629" y="212"/>
                  </a:lnTo>
                  <a:lnTo>
                    <a:pt x="629" y="555"/>
                  </a:lnTo>
                  <a:lnTo>
                    <a:pt x="333" y="725"/>
                  </a:lnTo>
                  <a:lnTo>
                    <a:pt x="38" y="555"/>
                  </a:lnTo>
                  <a:lnTo>
                    <a:pt x="38" y="212"/>
                  </a:lnTo>
                  <a:lnTo>
                    <a:pt x="333" y="42"/>
                  </a:lnTo>
                  <a:close/>
                  <a:moveTo>
                    <a:pt x="333" y="0"/>
                  </a:moveTo>
                  <a:lnTo>
                    <a:pt x="314" y="12"/>
                  </a:lnTo>
                  <a:lnTo>
                    <a:pt x="19" y="182"/>
                  </a:lnTo>
                  <a:lnTo>
                    <a:pt x="0" y="191"/>
                  </a:lnTo>
                  <a:lnTo>
                    <a:pt x="0" y="212"/>
                  </a:lnTo>
                  <a:lnTo>
                    <a:pt x="0" y="555"/>
                  </a:lnTo>
                  <a:lnTo>
                    <a:pt x="0" y="576"/>
                  </a:lnTo>
                  <a:lnTo>
                    <a:pt x="19" y="586"/>
                  </a:lnTo>
                  <a:lnTo>
                    <a:pt x="314" y="756"/>
                  </a:lnTo>
                  <a:lnTo>
                    <a:pt x="333" y="768"/>
                  </a:lnTo>
                  <a:lnTo>
                    <a:pt x="352" y="756"/>
                  </a:lnTo>
                  <a:lnTo>
                    <a:pt x="648" y="586"/>
                  </a:lnTo>
                  <a:lnTo>
                    <a:pt x="667" y="576"/>
                  </a:lnTo>
                  <a:lnTo>
                    <a:pt x="667" y="555"/>
                  </a:lnTo>
                  <a:lnTo>
                    <a:pt x="667" y="212"/>
                  </a:lnTo>
                  <a:lnTo>
                    <a:pt x="667" y="191"/>
                  </a:lnTo>
                  <a:lnTo>
                    <a:pt x="648" y="182"/>
                  </a:lnTo>
                  <a:lnTo>
                    <a:pt x="352" y="12"/>
                  </a:lnTo>
                  <a:lnTo>
                    <a:pt x="3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B19A3067-74D0-43D3-9275-9237314DD53F}"/>
              </a:ext>
            </a:extLst>
          </p:cNvPr>
          <p:cNvSpPr txBox="1">
            <a:spLocks/>
          </p:cNvSpPr>
          <p:nvPr/>
        </p:nvSpPr>
        <p:spPr>
          <a:xfrm>
            <a:off x="868874" y="2177234"/>
            <a:ext cx="3754018" cy="213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amet, consectetur adipiscing elit, sed do</a:t>
            </a:r>
            <a:endParaRPr lang="en-US" sz="24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EF286FE-E558-427B-BCA8-21970C389786}"/>
              </a:ext>
            </a:extLst>
          </p:cNvPr>
          <p:cNvSpPr txBox="1">
            <a:spLocks/>
          </p:cNvSpPr>
          <p:nvPr/>
        </p:nvSpPr>
        <p:spPr>
          <a:xfrm>
            <a:off x="868874" y="1912691"/>
            <a:ext cx="32004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 baseline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WeblySleek UI Semibold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The Bold Font" pitchFamily="2" charset="0"/>
              </a:rPr>
              <a:t>WELCOME,</a:t>
            </a:r>
          </a:p>
        </p:txBody>
      </p:sp>
      <p:sp>
        <p:nvSpPr>
          <p:cNvPr id="58" name="Freeform 6">
            <a:extLst>
              <a:ext uri="{FF2B5EF4-FFF2-40B4-BE49-F238E27FC236}">
                <a16:creationId xmlns:a16="http://schemas.microsoft.com/office/drawing/2014/main" id="{49D47EEE-4486-43B1-8B89-DAAA0A6D01AF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69000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DF80C4-0B52-4DE2-97C1-7FE400478C41}"/>
              </a:ext>
            </a:extLst>
          </p:cNvPr>
          <p:cNvCxnSpPr/>
          <p:nvPr/>
        </p:nvCxnSpPr>
        <p:spPr>
          <a:xfrm>
            <a:off x="48006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704434-45B3-4EE5-9171-5941D201FD32}"/>
              </a:ext>
            </a:extLst>
          </p:cNvPr>
          <p:cNvCxnSpPr/>
          <p:nvPr/>
        </p:nvCxnSpPr>
        <p:spPr>
          <a:xfrm>
            <a:off x="29718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FFECT">
            <a:extLst>
              <a:ext uri="{FF2B5EF4-FFF2-40B4-BE49-F238E27FC236}">
                <a16:creationId xmlns:a16="http://schemas.microsoft.com/office/drawing/2014/main" id="{667893FC-D61D-40AB-9773-D1BBB683272B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2" name="EFFECT">
            <a:extLst>
              <a:ext uri="{FF2B5EF4-FFF2-40B4-BE49-F238E27FC236}">
                <a16:creationId xmlns:a16="http://schemas.microsoft.com/office/drawing/2014/main" id="{9A1B6AF2-BC93-4680-BA9D-4AAA7EA7886B}"/>
              </a:ext>
            </a:extLst>
          </p:cNvPr>
          <p:cNvSpPr>
            <a:spLocks/>
          </p:cNvSpPr>
          <p:nvPr/>
        </p:nvSpPr>
        <p:spPr bwMode="auto">
          <a:xfrm rot="1451216">
            <a:off x="6832695" y="4317749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3" name="EFFECT">
            <a:extLst>
              <a:ext uri="{FF2B5EF4-FFF2-40B4-BE49-F238E27FC236}">
                <a16:creationId xmlns:a16="http://schemas.microsoft.com/office/drawing/2014/main" id="{4917C9A9-35A7-4D3A-BF9D-37EB5D61C689}"/>
              </a:ext>
            </a:extLst>
          </p:cNvPr>
          <p:cNvSpPr>
            <a:spLocks/>
          </p:cNvSpPr>
          <p:nvPr/>
        </p:nvSpPr>
        <p:spPr bwMode="auto">
          <a:xfrm>
            <a:off x="2746894" y="3842907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4" name="EFFECT">
            <a:extLst>
              <a:ext uri="{FF2B5EF4-FFF2-40B4-BE49-F238E27FC236}">
                <a16:creationId xmlns:a16="http://schemas.microsoft.com/office/drawing/2014/main" id="{CB1C1269-D300-4209-BCB6-2919B700A2C4}"/>
              </a:ext>
            </a:extLst>
          </p:cNvPr>
          <p:cNvSpPr>
            <a:spLocks/>
          </p:cNvSpPr>
          <p:nvPr/>
        </p:nvSpPr>
        <p:spPr bwMode="auto">
          <a:xfrm>
            <a:off x="4800600" y="1135362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8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4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0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7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7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15139 0.06419 " pathEditMode="relative" rAng="0" ptsTypes="AA">
                                      <p:cBhvr>
                                        <p:cTn id="45" dur="7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321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7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45679E-6 L 0.08004 0.06975 " pathEditMode="relative" rAng="0" ptsTypes="AA">
                                      <p:cBhvr>
                                        <p:cTn id="52" dur="7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3" y="348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7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44444E-6 L 0.09514 0.0392 " pathEditMode="relative" rAng="0" ptsTypes="AA">
                                      <p:cBhvr>
                                        <p:cTn id="59" dur="7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1944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7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33333E-6 L -0.13785 0.00124 " pathEditMode="relative" rAng="0" ptsTypes="AA">
                                      <p:cBhvr>
                                        <p:cTn id="66" dur="7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62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57" grpId="0" animBg="1"/>
      <p:bldP spid="56" grpId="0" animBg="1"/>
      <p:bldP spid="51" grpId="0" animBg="1"/>
      <p:bldP spid="24" grpId="0" build="p"/>
      <p:bldP spid="58" grpId="0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>
            <a:extLst>
              <a:ext uri="{FF2B5EF4-FFF2-40B4-BE49-F238E27FC236}">
                <a16:creationId xmlns:a16="http://schemas.microsoft.com/office/drawing/2014/main" id="{D8895182-F21A-43A2-B073-09745E25F45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61111" b="-611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LOR">
            <a:extLst>
              <a:ext uri="{FF2B5EF4-FFF2-40B4-BE49-F238E27FC236}">
                <a16:creationId xmlns:a16="http://schemas.microsoft.com/office/drawing/2014/main" id="{A30EA151-56A1-48F5-92E1-90108E8CCE2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7585846A-B002-48AC-9872-C13CA3B4813F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SHAPE">
            <a:extLst>
              <a:ext uri="{FF2B5EF4-FFF2-40B4-BE49-F238E27FC236}">
                <a16:creationId xmlns:a16="http://schemas.microsoft.com/office/drawing/2014/main" id="{5F4FD03E-F718-4628-8FD9-1BDD8F8D7286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7" name="SHAPE">
            <a:extLst>
              <a:ext uri="{FF2B5EF4-FFF2-40B4-BE49-F238E27FC236}">
                <a16:creationId xmlns:a16="http://schemas.microsoft.com/office/drawing/2014/main" id="{DDB37341-BA54-41B8-9C48-B8D7C78A7769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SHAPE">
            <a:extLst>
              <a:ext uri="{FF2B5EF4-FFF2-40B4-BE49-F238E27FC236}">
                <a16:creationId xmlns:a16="http://schemas.microsoft.com/office/drawing/2014/main" id="{1D48DE5E-2DDE-43FD-895A-EF41EAD62B57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4"/>
          </p:nvPr>
        </p:nvSpPr>
        <p:spPr>
          <a:xfrm>
            <a:off x="1390688" y="3790950"/>
            <a:ext cx="1828800" cy="60960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5"/>
          </p:nvPr>
        </p:nvSpPr>
        <p:spPr>
          <a:xfrm>
            <a:off x="3652466" y="3931033"/>
            <a:ext cx="1828800" cy="609600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18"/>
          </p:nvPr>
        </p:nvSpPr>
        <p:spPr>
          <a:xfrm>
            <a:off x="1390688" y="3562350"/>
            <a:ext cx="1828800" cy="228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Chief executive officer</a:t>
            </a: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3652466" y="3702433"/>
            <a:ext cx="1828800" cy="2286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Chief operative officer</a:t>
            </a:r>
          </a:p>
        </p:txBody>
      </p:sp>
      <p:sp>
        <p:nvSpPr>
          <p:cNvPr id="54" name="Text Placeholder 53"/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Accounting manager</a:t>
            </a:r>
          </a:p>
        </p:txBody>
      </p:sp>
      <p:sp>
        <p:nvSpPr>
          <p:cNvPr id="56" name="Text Placeholder 55"/>
          <p:cNvSpPr>
            <a:spLocks noGrp="1"/>
          </p:cNvSpPr>
          <p:nvPr>
            <p:ph type="body" sz="quarter" idx="22"/>
          </p:nvPr>
        </p:nvSpPr>
        <p:spPr>
          <a:xfrm>
            <a:off x="1390688" y="3257550"/>
            <a:ext cx="1828800" cy="304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PETER MENGOZA</a:t>
            </a:r>
          </a:p>
        </p:txBody>
      </p:sp>
      <p:sp>
        <p:nvSpPr>
          <p:cNvPr id="57" name="Text Placeholder 56"/>
          <p:cNvSpPr>
            <a:spLocks noGrp="1"/>
          </p:cNvSpPr>
          <p:nvPr>
            <p:ph type="body" sz="quarter" idx="23"/>
          </p:nvPr>
        </p:nvSpPr>
        <p:spPr>
          <a:xfrm>
            <a:off x="3652466" y="3397633"/>
            <a:ext cx="1828800" cy="304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CHARLLE GRAY</a:t>
            </a:r>
          </a:p>
        </p:txBody>
      </p:sp>
      <p:sp>
        <p:nvSpPr>
          <p:cNvPr id="58" name="Text Placeholder 57"/>
          <p:cNvSpPr>
            <a:spLocks noGrp="1"/>
          </p:cNvSpPr>
          <p:nvPr>
            <p:ph type="body" sz="quarter" idx="24"/>
          </p:nvPr>
        </p:nvSpPr>
        <p:spPr>
          <a:xfrm>
            <a:off x="5827642" y="3257550"/>
            <a:ext cx="1828800" cy="3048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ELISE JANE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4F2EF65-C582-4157-99B8-F7800CAD5C62}"/>
              </a:ext>
            </a:extLst>
          </p:cNvPr>
          <p:cNvSpPr/>
          <p:nvPr/>
        </p:nvSpPr>
        <p:spPr>
          <a:xfrm>
            <a:off x="3652466" y="1069973"/>
            <a:ext cx="1800351" cy="2099060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4"/>
            <a:srcRect/>
            <a:stretch>
              <a:fillRect l="-5536" r="-501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530053-F3AC-4676-BAA9-24D54871C497}"/>
              </a:ext>
            </a:extLst>
          </p:cNvPr>
          <p:cNvSpPr/>
          <p:nvPr/>
        </p:nvSpPr>
        <p:spPr>
          <a:xfrm>
            <a:off x="6041195" y="1271839"/>
            <a:ext cx="1452610" cy="1734118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5"/>
            <a:srcRect/>
            <a:stretch>
              <a:fillRect l="-41373" r="-3351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2BF90CD-1EC0-41FF-92CD-E1DD86E793C3}"/>
              </a:ext>
            </a:extLst>
          </p:cNvPr>
          <p:cNvSpPr/>
          <p:nvPr/>
        </p:nvSpPr>
        <p:spPr>
          <a:xfrm>
            <a:off x="1558270" y="1271839"/>
            <a:ext cx="1452610" cy="1734118"/>
          </a:xfrm>
          <a:custGeom>
            <a:avLst/>
            <a:gdLst>
              <a:gd name="connsiteX0" fmla="*/ 876300 w 1752600"/>
              <a:gd name="connsiteY0" fmla="*/ 1981199 h 1981199"/>
              <a:gd name="connsiteX1" fmla="*/ 1752598 w 1752600"/>
              <a:gd name="connsiteY1" fmla="*/ 1524000 h 1981199"/>
              <a:gd name="connsiteX2" fmla="*/ 1752600 w 1752600"/>
              <a:gd name="connsiteY2" fmla="*/ 1524000 h 1981199"/>
              <a:gd name="connsiteX3" fmla="*/ 1752600 w 1752600"/>
              <a:gd name="connsiteY3" fmla="*/ 1523999 h 1981199"/>
              <a:gd name="connsiteX4" fmla="*/ 1752600 w 1752600"/>
              <a:gd name="connsiteY4" fmla="*/ 457200 h 1981199"/>
              <a:gd name="connsiteX5" fmla="*/ 876300 w 1752600"/>
              <a:gd name="connsiteY5" fmla="*/ 0 h 1981199"/>
              <a:gd name="connsiteX6" fmla="*/ 0 w 1752600"/>
              <a:gd name="connsiteY6" fmla="*/ 457200 h 1981199"/>
              <a:gd name="connsiteX7" fmla="*/ 0 w 1752600"/>
              <a:gd name="connsiteY7" fmla="*/ 1523999 h 1981199"/>
              <a:gd name="connsiteX8" fmla="*/ 0 w 1752600"/>
              <a:gd name="connsiteY8" fmla="*/ 1524000 h 1981199"/>
              <a:gd name="connsiteX9" fmla="*/ 2 w 1752600"/>
              <a:gd name="connsiteY9" fmla="*/ 1524000 h 1981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2600" h="1981199">
                <a:moveTo>
                  <a:pt x="876300" y="1981199"/>
                </a:moveTo>
                <a:lnTo>
                  <a:pt x="1752598" y="1524000"/>
                </a:lnTo>
                <a:lnTo>
                  <a:pt x="1752600" y="1524000"/>
                </a:lnTo>
                <a:lnTo>
                  <a:pt x="1752600" y="1523999"/>
                </a:lnTo>
                <a:lnTo>
                  <a:pt x="1752600" y="457200"/>
                </a:lnTo>
                <a:lnTo>
                  <a:pt x="876300" y="0"/>
                </a:lnTo>
                <a:lnTo>
                  <a:pt x="0" y="457200"/>
                </a:lnTo>
                <a:lnTo>
                  <a:pt x="0" y="1523999"/>
                </a:lnTo>
                <a:lnTo>
                  <a:pt x="0" y="1524000"/>
                </a:lnTo>
                <a:lnTo>
                  <a:pt x="2" y="1524000"/>
                </a:lnTo>
                <a:close/>
              </a:path>
            </a:pathLst>
          </a:custGeom>
          <a:blipFill>
            <a:blip r:embed="rId6"/>
            <a:srcRect/>
            <a:stretch>
              <a:fillRect t="-12782" b="-127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"/>
          <p:cNvSpPr>
            <a:spLocks noEditPoints="1"/>
          </p:cNvSpPr>
          <p:nvPr/>
        </p:nvSpPr>
        <p:spPr bwMode="auto">
          <a:xfrm>
            <a:off x="1462021" y="1180165"/>
            <a:ext cx="1647800" cy="1905888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7"/>
          <p:cNvSpPr>
            <a:spLocks noEditPoints="1"/>
          </p:cNvSpPr>
          <p:nvPr/>
        </p:nvSpPr>
        <p:spPr bwMode="auto">
          <a:xfrm>
            <a:off x="3552800" y="990801"/>
            <a:ext cx="2009800" cy="2324586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7"/>
          <p:cNvSpPr>
            <a:spLocks noEditPoints="1"/>
          </p:cNvSpPr>
          <p:nvPr/>
        </p:nvSpPr>
        <p:spPr bwMode="auto">
          <a:xfrm>
            <a:off x="5943600" y="1199262"/>
            <a:ext cx="1647800" cy="1905888"/>
          </a:xfrm>
          <a:custGeom>
            <a:avLst/>
            <a:gdLst>
              <a:gd name="T0" fmla="*/ 331 w 664"/>
              <a:gd name="T1" fmla="*/ 42 h 768"/>
              <a:gd name="T2" fmla="*/ 626 w 664"/>
              <a:gd name="T3" fmla="*/ 213 h 768"/>
              <a:gd name="T4" fmla="*/ 626 w 664"/>
              <a:gd name="T5" fmla="*/ 553 h 768"/>
              <a:gd name="T6" fmla="*/ 331 w 664"/>
              <a:gd name="T7" fmla="*/ 723 h 768"/>
              <a:gd name="T8" fmla="*/ 38 w 664"/>
              <a:gd name="T9" fmla="*/ 553 h 768"/>
              <a:gd name="T10" fmla="*/ 38 w 664"/>
              <a:gd name="T11" fmla="*/ 213 h 768"/>
              <a:gd name="T12" fmla="*/ 331 w 664"/>
              <a:gd name="T13" fmla="*/ 42 h 768"/>
              <a:gd name="T14" fmla="*/ 331 w 664"/>
              <a:gd name="T15" fmla="*/ 0 h 768"/>
              <a:gd name="T16" fmla="*/ 312 w 664"/>
              <a:gd name="T17" fmla="*/ 9 h 768"/>
              <a:gd name="T18" fmla="*/ 19 w 664"/>
              <a:gd name="T19" fmla="*/ 179 h 768"/>
              <a:gd name="T20" fmla="*/ 0 w 664"/>
              <a:gd name="T21" fmla="*/ 191 h 768"/>
              <a:gd name="T22" fmla="*/ 0 w 664"/>
              <a:gd name="T23" fmla="*/ 213 h 768"/>
              <a:gd name="T24" fmla="*/ 0 w 664"/>
              <a:gd name="T25" fmla="*/ 553 h 768"/>
              <a:gd name="T26" fmla="*/ 0 w 664"/>
              <a:gd name="T27" fmla="*/ 576 h 768"/>
              <a:gd name="T28" fmla="*/ 19 w 664"/>
              <a:gd name="T29" fmla="*/ 586 h 768"/>
              <a:gd name="T30" fmla="*/ 312 w 664"/>
              <a:gd name="T31" fmla="*/ 756 h 768"/>
              <a:gd name="T32" fmla="*/ 331 w 664"/>
              <a:gd name="T33" fmla="*/ 768 h 768"/>
              <a:gd name="T34" fmla="*/ 349 w 664"/>
              <a:gd name="T35" fmla="*/ 756 h 768"/>
              <a:gd name="T36" fmla="*/ 645 w 664"/>
              <a:gd name="T37" fmla="*/ 586 h 768"/>
              <a:gd name="T38" fmla="*/ 664 w 664"/>
              <a:gd name="T39" fmla="*/ 576 h 768"/>
              <a:gd name="T40" fmla="*/ 664 w 664"/>
              <a:gd name="T41" fmla="*/ 553 h 768"/>
              <a:gd name="T42" fmla="*/ 664 w 664"/>
              <a:gd name="T43" fmla="*/ 213 h 768"/>
              <a:gd name="T44" fmla="*/ 664 w 664"/>
              <a:gd name="T45" fmla="*/ 191 h 768"/>
              <a:gd name="T46" fmla="*/ 645 w 664"/>
              <a:gd name="T47" fmla="*/ 179 h 768"/>
              <a:gd name="T48" fmla="*/ 349 w 664"/>
              <a:gd name="T49" fmla="*/ 9 h 768"/>
              <a:gd name="T50" fmla="*/ 331 w 664"/>
              <a:gd name="T51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664" h="768">
                <a:moveTo>
                  <a:pt x="331" y="42"/>
                </a:moveTo>
                <a:lnTo>
                  <a:pt x="626" y="213"/>
                </a:lnTo>
                <a:lnTo>
                  <a:pt x="626" y="553"/>
                </a:lnTo>
                <a:lnTo>
                  <a:pt x="331" y="723"/>
                </a:lnTo>
                <a:lnTo>
                  <a:pt x="38" y="553"/>
                </a:lnTo>
                <a:lnTo>
                  <a:pt x="38" y="213"/>
                </a:lnTo>
                <a:lnTo>
                  <a:pt x="331" y="42"/>
                </a:lnTo>
                <a:close/>
                <a:moveTo>
                  <a:pt x="331" y="0"/>
                </a:moveTo>
                <a:lnTo>
                  <a:pt x="312" y="9"/>
                </a:lnTo>
                <a:lnTo>
                  <a:pt x="19" y="179"/>
                </a:lnTo>
                <a:lnTo>
                  <a:pt x="0" y="191"/>
                </a:lnTo>
                <a:lnTo>
                  <a:pt x="0" y="213"/>
                </a:lnTo>
                <a:lnTo>
                  <a:pt x="0" y="553"/>
                </a:lnTo>
                <a:lnTo>
                  <a:pt x="0" y="576"/>
                </a:lnTo>
                <a:lnTo>
                  <a:pt x="19" y="586"/>
                </a:lnTo>
                <a:lnTo>
                  <a:pt x="312" y="756"/>
                </a:lnTo>
                <a:lnTo>
                  <a:pt x="331" y="768"/>
                </a:lnTo>
                <a:lnTo>
                  <a:pt x="349" y="756"/>
                </a:lnTo>
                <a:lnTo>
                  <a:pt x="645" y="586"/>
                </a:lnTo>
                <a:lnTo>
                  <a:pt x="664" y="576"/>
                </a:lnTo>
                <a:lnTo>
                  <a:pt x="664" y="553"/>
                </a:lnTo>
                <a:lnTo>
                  <a:pt x="664" y="213"/>
                </a:lnTo>
                <a:lnTo>
                  <a:pt x="664" y="191"/>
                </a:lnTo>
                <a:lnTo>
                  <a:pt x="645" y="179"/>
                </a:lnTo>
                <a:lnTo>
                  <a:pt x="349" y="9"/>
                </a:lnTo>
                <a:lnTo>
                  <a:pt x="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itle 5">
            <a:extLst>
              <a:ext uri="{FF2B5EF4-FFF2-40B4-BE49-F238E27FC236}">
                <a16:creationId xmlns:a16="http://schemas.microsoft.com/office/drawing/2014/main" id="{26366958-EAE2-4FF8-BBCC-D6F702DB90AE}"/>
              </a:ext>
            </a:extLst>
          </p:cNvPr>
          <p:cNvSpPr txBox="1">
            <a:spLocks/>
          </p:cNvSpPr>
          <p:nvPr/>
        </p:nvSpPr>
        <p:spPr>
          <a:xfrm>
            <a:off x="685800" y="99989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2" charset="0"/>
              </a:rPr>
              <a:t>MEET OUR TEAM</a:t>
            </a:r>
          </a:p>
        </p:txBody>
      </p:sp>
      <p:sp>
        <p:nvSpPr>
          <p:cNvPr id="44" name="EFFECT">
            <a:extLst>
              <a:ext uri="{FF2B5EF4-FFF2-40B4-BE49-F238E27FC236}">
                <a16:creationId xmlns:a16="http://schemas.microsoft.com/office/drawing/2014/main" id="{9925CC8C-77AE-4CDB-9965-A9A920A60E0E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EFFECT">
            <a:extLst>
              <a:ext uri="{FF2B5EF4-FFF2-40B4-BE49-F238E27FC236}">
                <a16:creationId xmlns:a16="http://schemas.microsoft.com/office/drawing/2014/main" id="{7059ACC3-87CA-4771-BF60-19B7BD5E7D84}"/>
              </a:ext>
            </a:extLst>
          </p:cNvPr>
          <p:cNvSpPr>
            <a:spLocks/>
          </p:cNvSpPr>
          <p:nvPr/>
        </p:nvSpPr>
        <p:spPr bwMode="auto">
          <a:xfrm rot="1451216">
            <a:off x="7513091" y="4577610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EFFECT">
            <a:extLst>
              <a:ext uri="{FF2B5EF4-FFF2-40B4-BE49-F238E27FC236}">
                <a16:creationId xmlns:a16="http://schemas.microsoft.com/office/drawing/2014/main" id="{A2472A9E-C8A9-4B97-B17A-0C2BA7D8D316}"/>
              </a:ext>
            </a:extLst>
          </p:cNvPr>
          <p:cNvSpPr>
            <a:spLocks/>
          </p:cNvSpPr>
          <p:nvPr/>
        </p:nvSpPr>
        <p:spPr bwMode="auto">
          <a:xfrm>
            <a:off x="3226121" y="2998883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5" name="EFFECT">
            <a:extLst>
              <a:ext uri="{FF2B5EF4-FFF2-40B4-BE49-F238E27FC236}">
                <a16:creationId xmlns:a16="http://schemas.microsoft.com/office/drawing/2014/main" id="{0A833AAB-EF6D-4F9B-8A31-C493C5101B8C}"/>
              </a:ext>
            </a:extLst>
          </p:cNvPr>
          <p:cNvSpPr>
            <a:spLocks/>
          </p:cNvSpPr>
          <p:nvPr/>
        </p:nvSpPr>
        <p:spPr bwMode="auto">
          <a:xfrm>
            <a:off x="6271483" y="-18420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ACC75382-293C-4AF1-B730-5DC148E9806E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69000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ABEFCC6-BF82-475A-BC3F-44A84DF51F59}"/>
              </a:ext>
            </a:extLst>
          </p:cNvPr>
          <p:cNvCxnSpPr/>
          <p:nvPr/>
        </p:nvCxnSpPr>
        <p:spPr>
          <a:xfrm>
            <a:off x="48006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690294-A4AD-4718-AF22-B29BB49D347C}"/>
              </a:ext>
            </a:extLst>
          </p:cNvPr>
          <p:cNvCxnSpPr/>
          <p:nvPr/>
        </p:nvCxnSpPr>
        <p:spPr>
          <a:xfrm>
            <a:off x="29718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14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7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 p14:presetBounceEnd="8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3" dur="10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4" dur="10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7" dur="10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8" dur="10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1" dur="1000" fill="hold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2" dur="1000" fill="hold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5" dur="500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6" presetClass="entr" presetSubtype="3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5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1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5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0099 0.22963 " pathEditMode="relative" rAng="0" ptsTypes="AA">
                                          <p:cBhvr>
                                            <p:cTn id="97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" y="1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2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9.87654E-7 L -0.00174 0.19938 " pathEditMode="relative" rAng="0" ptsTypes="AA">
                                          <p:cBhvr>
                                            <p:cTn id="104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99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9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1.7284E-6 L 0.12448 -0.06543 " pathEditMode="relative" rAng="0" ptsTypes="AA">
                                          <p:cBhvr>
                                            <p:cTn id="111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5" y="-32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6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1.85185E-6 L -0.11077 0.01759 " pathEditMode="relative" rAng="0" ptsTypes="AA">
                                          <p:cBhvr>
                                            <p:cTn id="118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38" y="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4" grpId="0" animBg="1"/>
          <p:bldP spid="24" grpId="1" animBg="1"/>
          <p:bldP spid="25" grpId="0" animBg="1"/>
          <p:bldP spid="25" grpId="1" animBg="1"/>
          <p:bldP spid="27" grpId="0" animBg="1"/>
          <p:bldP spid="27" grpId="1" animBg="1"/>
          <p:bldP spid="30" grpId="0" animBg="1"/>
          <p:bldP spid="30" grpId="1" animBg="1"/>
          <p:bldP spid="48" grpId="0" build="p"/>
          <p:bldP spid="49" grpId="0" build="p"/>
          <p:bldP spid="50" grpId="0" build="p"/>
          <p:bldP spid="52" grpId="0" build="p"/>
          <p:bldP spid="53" grpId="0" build="p"/>
          <p:bldP spid="54" grpId="0" build="p"/>
          <p:bldP spid="56" grpId="0" build="p"/>
          <p:bldP spid="57" grpId="0" build="p"/>
          <p:bldP spid="58" grpId="0" build="p"/>
          <p:bldP spid="40" grpId="0" animBg="1"/>
          <p:bldP spid="42" grpId="0" animBg="1"/>
          <p:bldP spid="43" grpId="0" animBg="1"/>
          <p:bldP spid="70" grpId="0" animBg="1"/>
          <p:bldP spid="67" grpId="0" animBg="1"/>
          <p:bldP spid="65" grpId="0" animBg="1"/>
          <p:bldP spid="41" grpId="0"/>
          <p:bldP spid="44" grpId="0" animBg="1"/>
          <p:bldP spid="44" grpId="1" animBg="1"/>
          <p:bldP spid="44" grpId="2" animBg="1"/>
          <p:bldP spid="45" grpId="0" animBg="1"/>
          <p:bldP spid="45" grpId="1" animBg="1"/>
          <p:bldP spid="45" grpId="2" animBg="1"/>
          <p:bldP spid="51" grpId="0" animBg="1"/>
          <p:bldP spid="51" grpId="1" animBg="1"/>
          <p:bldP spid="51" grpId="2" animBg="1"/>
          <p:bldP spid="55" grpId="0" animBg="1"/>
          <p:bldP spid="55" grpId="1" animBg="1"/>
          <p:bldP spid="55" grpId="2" animBg="1"/>
          <p:bldP spid="5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10" dur="7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16" dur="7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10800000">
                                          <p:cBhvr>
                                            <p:cTn id="22" dur="7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0800000">
                                          <p:cBhvr>
                                            <p:cTn id="28" dur="7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7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9" presetClass="entr" presetSubtype="0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10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4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10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1000" fill="hold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4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1000" fill="hold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1000" fill="hold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16" presetClass="entr" presetSubtype="37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5" dur="500"/>
                                            <p:tgtEl>
                                              <p:spTgt spid="5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16" presetClass="entr" presetSubtype="37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8" dur="500"/>
                                            <p:tgtEl>
                                              <p:spTgt spid="5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6" presetClass="entr" presetSubtype="37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1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1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4" dur="500"/>
                                            <p:tgtEl>
                                              <p:spTgt spid="4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22" presetClass="entr" presetSubtype="1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7" dur="500"/>
                                            <p:tgtEl>
                                              <p:spTgt spid="4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1" fill="hold" grpId="0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0" dur="500"/>
                                            <p:tgtEl>
                                              <p:spTgt spid="5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3" dur="10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5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778E-17 3.33333E-6 L 0.0099 0.22963 " pathEditMode="relative" rAng="0" ptsTypes="AA">
                                          <p:cBhvr>
                                            <p:cTn id="97" dur="7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6" y="1148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0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2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9.87654E-7 L -0.00174 0.19938 " pathEditMode="relative" rAng="0" ptsTypes="AA">
                                          <p:cBhvr>
                                            <p:cTn id="104" dur="70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7" y="996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9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0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-1.7284E-6 L 0.12448 -0.06543 " pathEditMode="relative" rAng="0" ptsTypes="AA">
                                          <p:cBhvr>
                                            <p:cTn id="111" dur="7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215" y="-32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16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7" presetID="42" presetClass="pat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1.85185E-6 L -0.11077 0.01759 " pathEditMode="relative" rAng="0" ptsTypes="AA">
                                          <p:cBhvr>
                                            <p:cTn id="118" dur="7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38" y="86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2" presetClass="entr" presetSubtype="2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2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2" presetClass="entr" presetSubtype="8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5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6" dur="10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7" presetID="49" presetClass="entr" presetSubtype="0" decel="100000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4" grpId="0" animBg="1"/>
          <p:bldP spid="24" grpId="1" animBg="1"/>
          <p:bldP spid="25" grpId="0" animBg="1"/>
          <p:bldP spid="25" grpId="1" animBg="1"/>
          <p:bldP spid="27" grpId="0" animBg="1"/>
          <p:bldP spid="27" grpId="1" animBg="1"/>
          <p:bldP spid="30" grpId="0" animBg="1"/>
          <p:bldP spid="30" grpId="1" animBg="1"/>
          <p:bldP spid="48" grpId="0" build="p"/>
          <p:bldP spid="49" grpId="0" build="p"/>
          <p:bldP spid="50" grpId="0" build="p"/>
          <p:bldP spid="52" grpId="0" build="p"/>
          <p:bldP spid="53" grpId="0" build="p"/>
          <p:bldP spid="54" grpId="0" build="p"/>
          <p:bldP spid="56" grpId="0" build="p"/>
          <p:bldP spid="57" grpId="0" build="p"/>
          <p:bldP spid="58" grpId="0" build="p"/>
          <p:bldP spid="40" grpId="0" animBg="1"/>
          <p:bldP spid="42" grpId="0" animBg="1"/>
          <p:bldP spid="43" grpId="0" animBg="1"/>
          <p:bldP spid="70" grpId="0" animBg="1"/>
          <p:bldP spid="67" grpId="0" animBg="1"/>
          <p:bldP spid="65" grpId="0" animBg="1"/>
          <p:bldP spid="41" grpId="0"/>
          <p:bldP spid="44" grpId="0" animBg="1"/>
          <p:bldP spid="44" grpId="1" animBg="1"/>
          <p:bldP spid="44" grpId="2" animBg="1"/>
          <p:bldP spid="45" grpId="0" animBg="1"/>
          <p:bldP spid="45" grpId="1" animBg="1"/>
          <p:bldP spid="45" grpId="2" animBg="1"/>
          <p:bldP spid="51" grpId="0" animBg="1"/>
          <p:bldP spid="51" grpId="1" animBg="1"/>
          <p:bldP spid="51" grpId="2" animBg="1"/>
          <p:bldP spid="55" grpId="0" animBg="1"/>
          <p:bldP spid="55" grpId="1" animBg="1"/>
          <p:bldP spid="55" grpId="2" animBg="1"/>
          <p:bldP spid="59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IMAGE">
            <a:extLst>
              <a:ext uri="{FF2B5EF4-FFF2-40B4-BE49-F238E27FC236}">
                <a16:creationId xmlns:a16="http://schemas.microsoft.com/office/drawing/2014/main" id="{FBA3A991-326E-4FCF-81FA-A157D582FCA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13" b="-92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LOR">
            <a:extLst>
              <a:ext uri="{FF2B5EF4-FFF2-40B4-BE49-F238E27FC236}">
                <a16:creationId xmlns:a16="http://schemas.microsoft.com/office/drawing/2014/main" id="{ECAA162F-8FE8-4465-9808-5112A19C3F51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HAPE">
            <a:extLst>
              <a:ext uri="{FF2B5EF4-FFF2-40B4-BE49-F238E27FC236}">
                <a16:creationId xmlns:a16="http://schemas.microsoft.com/office/drawing/2014/main" id="{8A8165BC-83BC-480B-B6AD-2CE847BEEB99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7" name="SHAPE">
            <a:extLst>
              <a:ext uri="{FF2B5EF4-FFF2-40B4-BE49-F238E27FC236}">
                <a16:creationId xmlns:a16="http://schemas.microsoft.com/office/drawing/2014/main" id="{B4109804-4B80-4B09-8E95-34E2A1C4EFF8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" name="SHAPE">
            <a:extLst>
              <a:ext uri="{FF2B5EF4-FFF2-40B4-BE49-F238E27FC236}">
                <a16:creationId xmlns:a16="http://schemas.microsoft.com/office/drawing/2014/main" id="{8E3F5535-0D7E-4DDA-A9A8-DC14C43B6193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9" name="SHAPE">
            <a:extLst>
              <a:ext uri="{FF2B5EF4-FFF2-40B4-BE49-F238E27FC236}">
                <a16:creationId xmlns:a16="http://schemas.microsoft.com/office/drawing/2014/main" id="{82974076-19FA-46DC-8451-B11778A66E47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49" name="Freeform 24"/>
          <p:cNvSpPr>
            <a:spLocks/>
          </p:cNvSpPr>
          <p:nvPr/>
        </p:nvSpPr>
        <p:spPr bwMode="auto">
          <a:xfrm>
            <a:off x="4224050" y="1661973"/>
            <a:ext cx="696777" cy="826677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24"/>
          <p:cNvSpPr>
            <a:spLocks/>
          </p:cNvSpPr>
          <p:nvPr/>
        </p:nvSpPr>
        <p:spPr bwMode="auto">
          <a:xfrm>
            <a:off x="3846312" y="2284023"/>
            <a:ext cx="696777" cy="86147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4"/>
          <p:cNvSpPr>
            <a:spLocks/>
          </p:cNvSpPr>
          <p:nvPr/>
        </p:nvSpPr>
        <p:spPr bwMode="auto">
          <a:xfrm>
            <a:off x="4591901" y="2284022"/>
            <a:ext cx="696777" cy="826677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4"/>
          <p:cNvSpPr>
            <a:spLocks/>
          </p:cNvSpPr>
          <p:nvPr/>
        </p:nvSpPr>
        <p:spPr bwMode="auto">
          <a:xfrm>
            <a:off x="4211018" y="2936488"/>
            <a:ext cx="721209" cy="826677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1676400" y="2805504"/>
            <a:ext cx="1981200" cy="5334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PHYSICAL DOCUMENTATION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3472398" y="4253304"/>
            <a:ext cx="2256693" cy="5334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 do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4"/>
          </p:nvPr>
        </p:nvSpPr>
        <p:spPr>
          <a:xfrm>
            <a:off x="3429000" y="3867150"/>
            <a:ext cx="2343489" cy="228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STATISTICS INCREMENT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5410200" y="2805504"/>
            <a:ext cx="1951893" cy="533400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MOBILE APPLICATION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3519290" y="1089650"/>
            <a:ext cx="2162908" cy="533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endParaRPr lang="en-US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061" name="Text Placeholder 2060"/>
          <p:cNvSpPr>
            <a:spLocks noGrp="1"/>
          </p:cNvSpPr>
          <p:nvPr>
            <p:ph type="body" sz="quarter" idx="29"/>
          </p:nvPr>
        </p:nvSpPr>
        <p:spPr>
          <a:xfrm>
            <a:off x="3519290" y="837101"/>
            <a:ext cx="2162908" cy="26376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e Bold Font" pitchFamily="2" charset="0"/>
              </a:rPr>
              <a:t>RESEARCH</a:t>
            </a:r>
          </a:p>
        </p:txBody>
      </p:sp>
      <p:grpSp>
        <p:nvGrpSpPr>
          <p:cNvPr id="4" name="Group 5"/>
          <p:cNvGrpSpPr>
            <a:grpSpLocks noChangeAspect="1"/>
          </p:cNvGrpSpPr>
          <p:nvPr/>
        </p:nvGrpSpPr>
        <p:grpSpPr bwMode="auto">
          <a:xfrm>
            <a:off x="3810000" y="1617728"/>
            <a:ext cx="1518840" cy="2173222"/>
            <a:chOff x="2251" y="717"/>
            <a:chExt cx="1258" cy="1800"/>
          </a:xfrm>
          <a:solidFill>
            <a:schemeClr val="bg1"/>
          </a:solidFill>
        </p:grpSpPr>
        <p:sp>
          <p:nvSpPr>
            <p:cNvPr id="11" name="Freeform 6"/>
            <p:cNvSpPr>
              <a:spLocks noEditPoints="1"/>
            </p:cNvSpPr>
            <p:nvPr/>
          </p:nvSpPr>
          <p:spPr bwMode="auto">
            <a:xfrm>
              <a:off x="2251" y="1236"/>
              <a:ext cx="657" cy="759"/>
            </a:xfrm>
            <a:custGeom>
              <a:avLst/>
              <a:gdLst>
                <a:gd name="T0" fmla="*/ 329 w 657"/>
                <a:gd name="T1" fmla="*/ 45 h 759"/>
                <a:gd name="T2" fmla="*/ 619 w 657"/>
                <a:gd name="T3" fmla="*/ 213 h 759"/>
                <a:gd name="T4" fmla="*/ 619 w 657"/>
                <a:gd name="T5" fmla="*/ 548 h 759"/>
                <a:gd name="T6" fmla="*/ 329 w 657"/>
                <a:gd name="T7" fmla="*/ 716 h 759"/>
                <a:gd name="T8" fmla="*/ 38 w 657"/>
                <a:gd name="T9" fmla="*/ 548 h 759"/>
                <a:gd name="T10" fmla="*/ 38 w 657"/>
                <a:gd name="T11" fmla="*/ 213 h 759"/>
                <a:gd name="T12" fmla="*/ 329 w 657"/>
                <a:gd name="T13" fmla="*/ 45 h 759"/>
                <a:gd name="T14" fmla="*/ 329 w 657"/>
                <a:gd name="T15" fmla="*/ 0 h 759"/>
                <a:gd name="T16" fmla="*/ 310 w 657"/>
                <a:gd name="T17" fmla="*/ 12 h 759"/>
                <a:gd name="T18" fmla="*/ 19 w 657"/>
                <a:gd name="T19" fmla="*/ 180 h 759"/>
                <a:gd name="T20" fmla="*/ 0 w 657"/>
                <a:gd name="T21" fmla="*/ 189 h 759"/>
                <a:gd name="T22" fmla="*/ 0 w 657"/>
                <a:gd name="T23" fmla="*/ 213 h 759"/>
                <a:gd name="T24" fmla="*/ 0 w 657"/>
                <a:gd name="T25" fmla="*/ 548 h 759"/>
                <a:gd name="T26" fmla="*/ 0 w 657"/>
                <a:gd name="T27" fmla="*/ 570 h 759"/>
                <a:gd name="T28" fmla="*/ 19 w 657"/>
                <a:gd name="T29" fmla="*/ 579 h 759"/>
                <a:gd name="T30" fmla="*/ 310 w 657"/>
                <a:gd name="T31" fmla="*/ 747 h 759"/>
                <a:gd name="T32" fmla="*/ 329 w 657"/>
                <a:gd name="T33" fmla="*/ 759 h 759"/>
                <a:gd name="T34" fmla="*/ 348 w 657"/>
                <a:gd name="T35" fmla="*/ 747 h 759"/>
                <a:gd name="T36" fmla="*/ 638 w 657"/>
                <a:gd name="T37" fmla="*/ 579 h 759"/>
                <a:gd name="T38" fmla="*/ 657 w 657"/>
                <a:gd name="T39" fmla="*/ 570 h 759"/>
                <a:gd name="T40" fmla="*/ 657 w 657"/>
                <a:gd name="T41" fmla="*/ 548 h 759"/>
                <a:gd name="T42" fmla="*/ 657 w 657"/>
                <a:gd name="T43" fmla="*/ 213 h 759"/>
                <a:gd name="T44" fmla="*/ 657 w 657"/>
                <a:gd name="T45" fmla="*/ 189 h 759"/>
                <a:gd name="T46" fmla="*/ 638 w 657"/>
                <a:gd name="T47" fmla="*/ 180 h 759"/>
                <a:gd name="T48" fmla="*/ 348 w 657"/>
                <a:gd name="T49" fmla="*/ 12 h 759"/>
                <a:gd name="T50" fmla="*/ 329 w 657"/>
                <a:gd name="T5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7" h="759">
                  <a:moveTo>
                    <a:pt x="329" y="45"/>
                  </a:moveTo>
                  <a:lnTo>
                    <a:pt x="619" y="213"/>
                  </a:lnTo>
                  <a:lnTo>
                    <a:pt x="619" y="548"/>
                  </a:lnTo>
                  <a:lnTo>
                    <a:pt x="329" y="716"/>
                  </a:lnTo>
                  <a:lnTo>
                    <a:pt x="38" y="548"/>
                  </a:lnTo>
                  <a:lnTo>
                    <a:pt x="38" y="213"/>
                  </a:lnTo>
                  <a:lnTo>
                    <a:pt x="329" y="45"/>
                  </a:lnTo>
                  <a:close/>
                  <a:moveTo>
                    <a:pt x="329" y="0"/>
                  </a:moveTo>
                  <a:lnTo>
                    <a:pt x="310" y="12"/>
                  </a:lnTo>
                  <a:lnTo>
                    <a:pt x="19" y="180"/>
                  </a:lnTo>
                  <a:lnTo>
                    <a:pt x="0" y="189"/>
                  </a:lnTo>
                  <a:lnTo>
                    <a:pt x="0" y="213"/>
                  </a:lnTo>
                  <a:lnTo>
                    <a:pt x="0" y="548"/>
                  </a:lnTo>
                  <a:lnTo>
                    <a:pt x="0" y="570"/>
                  </a:lnTo>
                  <a:lnTo>
                    <a:pt x="19" y="579"/>
                  </a:lnTo>
                  <a:lnTo>
                    <a:pt x="310" y="747"/>
                  </a:lnTo>
                  <a:lnTo>
                    <a:pt x="329" y="759"/>
                  </a:lnTo>
                  <a:lnTo>
                    <a:pt x="348" y="747"/>
                  </a:lnTo>
                  <a:lnTo>
                    <a:pt x="638" y="579"/>
                  </a:lnTo>
                  <a:lnTo>
                    <a:pt x="657" y="570"/>
                  </a:lnTo>
                  <a:lnTo>
                    <a:pt x="657" y="548"/>
                  </a:lnTo>
                  <a:lnTo>
                    <a:pt x="657" y="213"/>
                  </a:lnTo>
                  <a:lnTo>
                    <a:pt x="657" y="189"/>
                  </a:lnTo>
                  <a:lnTo>
                    <a:pt x="638" y="180"/>
                  </a:lnTo>
                  <a:lnTo>
                    <a:pt x="348" y="12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2852" y="1236"/>
              <a:ext cx="657" cy="759"/>
            </a:xfrm>
            <a:custGeom>
              <a:avLst/>
              <a:gdLst>
                <a:gd name="T0" fmla="*/ 328 w 657"/>
                <a:gd name="T1" fmla="*/ 45 h 759"/>
                <a:gd name="T2" fmla="*/ 619 w 657"/>
                <a:gd name="T3" fmla="*/ 213 h 759"/>
                <a:gd name="T4" fmla="*/ 619 w 657"/>
                <a:gd name="T5" fmla="*/ 548 h 759"/>
                <a:gd name="T6" fmla="*/ 328 w 657"/>
                <a:gd name="T7" fmla="*/ 716 h 759"/>
                <a:gd name="T8" fmla="*/ 37 w 657"/>
                <a:gd name="T9" fmla="*/ 548 h 759"/>
                <a:gd name="T10" fmla="*/ 37 w 657"/>
                <a:gd name="T11" fmla="*/ 213 h 759"/>
                <a:gd name="T12" fmla="*/ 328 w 657"/>
                <a:gd name="T13" fmla="*/ 45 h 759"/>
                <a:gd name="T14" fmla="*/ 328 w 657"/>
                <a:gd name="T15" fmla="*/ 0 h 759"/>
                <a:gd name="T16" fmla="*/ 309 w 657"/>
                <a:gd name="T17" fmla="*/ 12 h 759"/>
                <a:gd name="T18" fmla="*/ 18 w 657"/>
                <a:gd name="T19" fmla="*/ 180 h 759"/>
                <a:gd name="T20" fmla="*/ 0 w 657"/>
                <a:gd name="T21" fmla="*/ 189 h 759"/>
                <a:gd name="T22" fmla="*/ 0 w 657"/>
                <a:gd name="T23" fmla="*/ 213 h 759"/>
                <a:gd name="T24" fmla="*/ 0 w 657"/>
                <a:gd name="T25" fmla="*/ 548 h 759"/>
                <a:gd name="T26" fmla="*/ 0 w 657"/>
                <a:gd name="T27" fmla="*/ 570 h 759"/>
                <a:gd name="T28" fmla="*/ 18 w 657"/>
                <a:gd name="T29" fmla="*/ 579 h 759"/>
                <a:gd name="T30" fmla="*/ 309 w 657"/>
                <a:gd name="T31" fmla="*/ 747 h 759"/>
                <a:gd name="T32" fmla="*/ 328 w 657"/>
                <a:gd name="T33" fmla="*/ 759 h 759"/>
                <a:gd name="T34" fmla="*/ 347 w 657"/>
                <a:gd name="T35" fmla="*/ 747 h 759"/>
                <a:gd name="T36" fmla="*/ 638 w 657"/>
                <a:gd name="T37" fmla="*/ 579 h 759"/>
                <a:gd name="T38" fmla="*/ 657 w 657"/>
                <a:gd name="T39" fmla="*/ 570 h 759"/>
                <a:gd name="T40" fmla="*/ 657 w 657"/>
                <a:gd name="T41" fmla="*/ 548 h 759"/>
                <a:gd name="T42" fmla="*/ 657 w 657"/>
                <a:gd name="T43" fmla="*/ 213 h 759"/>
                <a:gd name="T44" fmla="*/ 657 w 657"/>
                <a:gd name="T45" fmla="*/ 189 h 759"/>
                <a:gd name="T46" fmla="*/ 638 w 657"/>
                <a:gd name="T47" fmla="*/ 180 h 759"/>
                <a:gd name="T48" fmla="*/ 347 w 657"/>
                <a:gd name="T49" fmla="*/ 12 h 759"/>
                <a:gd name="T50" fmla="*/ 328 w 657"/>
                <a:gd name="T5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7" h="759">
                  <a:moveTo>
                    <a:pt x="328" y="45"/>
                  </a:moveTo>
                  <a:lnTo>
                    <a:pt x="619" y="213"/>
                  </a:lnTo>
                  <a:lnTo>
                    <a:pt x="619" y="548"/>
                  </a:lnTo>
                  <a:lnTo>
                    <a:pt x="328" y="716"/>
                  </a:lnTo>
                  <a:lnTo>
                    <a:pt x="37" y="548"/>
                  </a:lnTo>
                  <a:lnTo>
                    <a:pt x="37" y="213"/>
                  </a:lnTo>
                  <a:lnTo>
                    <a:pt x="328" y="45"/>
                  </a:lnTo>
                  <a:close/>
                  <a:moveTo>
                    <a:pt x="328" y="0"/>
                  </a:moveTo>
                  <a:lnTo>
                    <a:pt x="309" y="12"/>
                  </a:lnTo>
                  <a:lnTo>
                    <a:pt x="18" y="180"/>
                  </a:lnTo>
                  <a:lnTo>
                    <a:pt x="0" y="189"/>
                  </a:lnTo>
                  <a:lnTo>
                    <a:pt x="0" y="213"/>
                  </a:lnTo>
                  <a:lnTo>
                    <a:pt x="0" y="548"/>
                  </a:lnTo>
                  <a:lnTo>
                    <a:pt x="0" y="570"/>
                  </a:lnTo>
                  <a:lnTo>
                    <a:pt x="18" y="579"/>
                  </a:lnTo>
                  <a:lnTo>
                    <a:pt x="309" y="747"/>
                  </a:lnTo>
                  <a:lnTo>
                    <a:pt x="328" y="759"/>
                  </a:lnTo>
                  <a:lnTo>
                    <a:pt x="347" y="747"/>
                  </a:lnTo>
                  <a:lnTo>
                    <a:pt x="638" y="579"/>
                  </a:lnTo>
                  <a:lnTo>
                    <a:pt x="657" y="570"/>
                  </a:lnTo>
                  <a:lnTo>
                    <a:pt x="657" y="548"/>
                  </a:lnTo>
                  <a:lnTo>
                    <a:pt x="657" y="213"/>
                  </a:lnTo>
                  <a:lnTo>
                    <a:pt x="657" y="189"/>
                  </a:lnTo>
                  <a:lnTo>
                    <a:pt x="638" y="180"/>
                  </a:lnTo>
                  <a:lnTo>
                    <a:pt x="347" y="12"/>
                  </a:lnTo>
                  <a:lnTo>
                    <a:pt x="3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2554" y="1758"/>
              <a:ext cx="657" cy="759"/>
            </a:xfrm>
            <a:custGeom>
              <a:avLst/>
              <a:gdLst>
                <a:gd name="T0" fmla="*/ 328 w 657"/>
                <a:gd name="T1" fmla="*/ 45 h 759"/>
                <a:gd name="T2" fmla="*/ 619 w 657"/>
                <a:gd name="T3" fmla="*/ 213 h 759"/>
                <a:gd name="T4" fmla="*/ 619 w 657"/>
                <a:gd name="T5" fmla="*/ 549 h 759"/>
                <a:gd name="T6" fmla="*/ 328 w 657"/>
                <a:gd name="T7" fmla="*/ 716 h 759"/>
                <a:gd name="T8" fmla="*/ 38 w 657"/>
                <a:gd name="T9" fmla="*/ 549 h 759"/>
                <a:gd name="T10" fmla="*/ 38 w 657"/>
                <a:gd name="T11" fmla="*/ 213 h 759"/>
                <a:gd name="T12" fmla="*/ 328 w 657"/>
                <a:gd name="T13" fmla="*/ 45 h 759"/>
                <a:gd name="T14" fmla="*/ 328 w 657"/>
                <a:gd name="T15" fmla="*/ 0 h 759"/>
                <a:gd name="T16" fmla="*/ 309 w 657"/>
                <a:gd name="T17" fmla="*/ 12 h 759"/>
                <a:gd name="T18" fmla="*/ 19 w 657"/>
                <a:gd name="T19" fmla="*/ 180 h 759"/>
                <a:gd name="T20" fmla="*/ 0 w 657"/>
                <a:gd name="T21" fmla="*/ 189 h 759"/>
                <a:gd name="T22" fmla="*/ 0 w 657"/>
                <a:gd name="T23" fmla="*/ 213 h 759"/>
                <a:gd name="T24" fmla="*/ 0 w 657"/>
                <a:gd name="T25" fmla="*/ 549 h 759"/>
                <a:gd name="T26" fmla="*/ 0 w 657"/>
                <a:gd name="T27" fmla="*/ 570 h 759"/>
                <a:gd name="T28" fmla="*/ 19 w 657"/>
                <a:gd name="T29" fmla="*/ 582 h 759"/>
                <a:gd name="T30" fmla="*/ 309 w 657"/>
                <a:gd name="T31" fmla="*/ 749 h 759"/>
                <a:gd name="T32" fmla="*/ 328 w 657"/>
                <a:gd name="T33" fmla="*/ 759 h 759"/>
                <a:gd name="T34" fmla="*/ 347 w 657"/>
                <a:gd name="T35" fmla="*/ 749 h 759"/>
                <a:gd name="T36" fmla="*/ 638 w 657"/>
                <a:gd name="T37" fmla="*/ 582 h 759"/>
                <a:gd name="T38" fmla="*/ 657 w 657"/>
                <a:gd name="T39" fmla="*/ 570 h 759"/>
                <a:gd name="T40" fmla="*/ 657 w 657"/>
                <a:gd name="T41" fmla="*/ 549 h 759"/>
                <a:gd name="T42" fmla="*/ 657 w 657"/>
                <a:gd name="T43" fmla="*/ 213 h 759"/>
                <a:gd name="T44" fmla="*/ 657 w 657"/>
                <a:gd name="T45" fmla="*/ 189 h 759"/>
                <a:gd name="T46" fmla="*/ 638 w 657"/>
                <a:gd name="T47" fmla="*/ 180 h 759"/>
                <a:gd name="T48" fmla="*/ 347 w 657"/>
                <a:gd name="T49" fmla="*/ 12 h 759"/>
                <a:gd name="T50" fmla="*/ 328 w 657"/>
                <a:gd name="T51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7" h="759">
                  <a:moveTo>
                    <a:pt x="328" y="45"/>
                  </a:moveTo>
                  <a:lnTo>
                    <a:pt x="619" y="213"/>
                  </a:lnTo>
                  <a:lnTo>
                    <a:pt x="619" y="549"/>
                  </a:lnTo>
                  <a:lnTo>
                    <a:pt x="328" y="716"/>
                  </a:lnTo>
                  <a:lnTo>
                    <a:pt x="38" y="549"/>
                  </a:lnTo>
                  <a:lnTo>
                    <a:pt x="38" y="213"/>
                  </a:lnTo>
                  <a:lnTo>
                    <a:pt x="328" y="45"/>
                  </a:lnTo>
                  <a:close/>
                  <a:moveTo>
                    <a:pt x="328" y="0"/>
                  </a:moveTo>
                  <a:lnTo>
                    <a:pt x="309" y="12"/>
                  </a:lnTo>
                  <a:lnTo>
                    <a:pt x="19" y="180"/>
                  </a:lnTo>
                  <a:lnTo>
                    <a:pt x="0" y="189"/>
                  </a:lnTo>
                  <a:lnTo>
                    <a:pt x="0" y="213"/>
                  </a:lnTo>
                  <a:lnTo>
                    <a:pt x="0" y="549"/>
                  </a:lnTo>
                  <a:lnTo>
                    <a:pt x="0" y="570"/>
                  </a:lnTo>
                  <a:lnTo>
                    <a:pt x="19" y="582"/>
                  </a:lnTo>
                  <a:lnTo>
                    <a:pt x="309" y="749"/>
                  </a:lnTo>
                  <a:lnTo>
                    <a:pt x="328" y="759"/>
                  </a:lnTo>
                  <a:lnTo>
                    <a:pt x="347" y="749"/>
                  </a:lnTo>
                  <a:lnTo>
                    <a:pt x="638" y="582"/>
                  </a:lnTo>
                  <a:lnTo>
                    <a:pt x="657" y="570"/>
                  </a:lnTo>
                  <a:lnTo>
                    <a:pt x="657" y="549"/>
                  </a:lnTo>
                  <a:lnTo>
                    <a:pt x="657" y="213"/>
                  </a:lnTo>
                  <a:lnTo>
                    <a:pt x="657" y="189"/>
                  </a:lnTo>
                  <a:lnTo>
                    <a:pt x="638" y="180"/>
                  </a:lnTo>
                  <a:lnTo>
                    <a:pt x="347" y="12"/>
                  </a:lnTo>
                  <a:lnTo>
                    <a:pt x="3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2554" y="717"/>
              <a:ext cx="657" cy="758"/>
            </a:xfrm>
            <a:custGeom>
              <a:avLst/>
              <a:gdLst>
                <a:gd name="T0" fmla="*/ 328 w 657"/>
                <a:gd name="T1" fmla="*/ 42 h 758"/>
                <a:gd name="T2" fmla="*/ 619 w 657"/>
                <a:gd name="T3" fmla="*/ 210 h 758"/>
                <a:gd name="T4" fmla="*/ 619 w 657"/>
                <a:gd name="T5" fmla="*/ 545 h 758"/>
                <a:gd name="T6" fmla="*/ 328 w 657"/>
                <a:gd name="T7" fmla="*/ 713 h 758"/>
                <a:gd name="T8" fmla="*/ 38 w 657"/>
                <a:gd name="T9" fmla="*/ 545 h 758"/>
                <a:gd name="T10" fmla="*/ 38 w 657"/>
                <a:gd name="T11" fmla="*/ 210 h 758"/>
                <a:gd name="T12" fmla="*/ 328 w 657"/>
                <a:gd name="T13" fmla="*/ 42 h 758"/>
                <a:gd name="T14" fmla="*/ 328 w 657"/>
                <a:gd name="T15" fmla="*/ 0 h 758"/>
                <a:gd name="T16" fmla="*/ 309 w 657"/>
                <a:gd name="T17" fmla="*/ 9 h 758"/>
                <a:gd name="T18" fmla="*/ 19 w 657"/>
                <a:gd name="T19" fmla="*/ 179 h 758"/>
                <a:gd name="T20" fmla="*/ 0 w 657"/>
                <a:gd name="T21" fmla="*/ 189 h 758"/>
                <a:gd name="T22" fmla="*/ 0 w 657"/>
                <a:gd name="T23" fmla="*/ 210 h 758"/>
                <a:gd name="T24" fmla="*/ 0 w 657"/>
                <a:gd name="T25" fmla="*/ 545 h 758"/>
                <a:gd name="T26" fmla="*/ 0 w 657"/>
                <a:gd name="T27" fmla="*/ 569 h 758"/>
                <a:gd name="T28" fmla="*/ 19 w 657"/>
                <a:gd name="T29" fmla="*/ 578 h 758"/>
                <a:gd name="T30" fmla="*/ 309 w 657"/>
                <a:gd name="T31" fmla="*/ 746 h 758"/>
                <a:gd name="T32" fmla="*/ 328 w 657"/>
                <a:gd name="T33" fmla="*/ 758 h 758"/>
                <a:gd name="T34" fmla="*/ 347 w 657"/>
                <a:gd name="T35" fmla="*/ 746 h 758"/>
                <a:gd name="T36" fmla="*/ 638 w 657"/>
                <a:gd name="T37" fmla="*/ 578 h 758"/>
                <a:gd name="T38" fmla="*/ 657 w 657"/>
                <a:gd name="T39" fmla="*/ 569 h 758"/>
                <a:gd name="T40" fmla="*/ 657 w 657"/>
                <a:gd name="T41" fmla="*/ 545 h 758"/>
                <a:gd name="T42" fmla="*/ 657 w 657"/>
                <a:gd name="T43" fmla="*/ 210 h 758"/>
                <a:gd name="T44" fmla="*/ 657 w 657"/>
                <a:gd name="T45" fmla="*/ 189 h 758"/>
                <a:gd name="T46" fmla="*/ 638 w 657"/>
                <a:gd name="T47" fmla="*/ 179 h 758"/>
                <a:gd name="T48" fmla="*/ 347 w 657"/>
                <a:gd name="T49" fmla="*/ 9 h 758"/>
                <a:gd name="T50" fmla="*/ 328 w 657"/>
                <a:gd name="T51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57" h="758">
                  <a:moveTo>
                    <a:pt x="328" y="42"/>
                  </a:moveTo>
                  <a:lnTo>
                    <a:pt x="619" y="210"/>
                  </a:lnTo>
                  <a:lnTo>
                    <a:pt x="619" y="545"/>
                  </a:lnTo>
                  <a:lnTo>
                    <a:pt x="328" y="713"/>
                  </a:lnTo>
                  <a:lnTo>
                    <a:pt x="38" y="545"/>
                  </a:lnTo>
                  <a:lnTo>
                    <a:pt x="38" y="210"/>
                  </a:lnTo>
                  <a:lnTo>
                    <a:pt x="328" y="42"/>
                  </a:lnTo>
                  <a:close/>
                  <a:moveTo>
                    <a:pt x="328" y="0"/>
                  </a:moveTo>
                  <a:lnTo>
                    <a:pt x="309" y="9"/>
                  </a:lnTo>
                  <a:lnTo>
                    <a:pt x="19" y="179"/>
                  </a:lnTo>
                  <a:lnTo>
                    <a:pt x="0" y="189"/>
                  </a:lnTo>
                  <a:lnTo>
                    <a:pt x="0" y="210"/>
                  </a:lnTo>
                  <a:lnTo>
                    <a:pt x="0" y="545"/>
                  </a:lnTo>
                  <a:lnTo>
                    <a:pt x="0" y="569"/>
                  </a:lnTo>
                  <a:lnTo>
                    <a:pt x="19" y="578"/>
                  </a:lnTo>
                  <a:lnTo>
                    <a:pt x="309" y="746"/>
                  </a:lnTo>
                  <a:lnTo>
                    <a:pt x="328" y="758"/>
                  </a:lnTo>
                  <a:lnTo>
                    <a:pt x="347" y="746"/>
                  </a:lnTo>
                  <a:lnTo>
                    <a:pt x="638" y="578"/>
                  </a:lnTo>
                  <a:lnTo>
                    <a:pt x="657" y="569"/>
                  </a:lnTo>
                  <a:lnTo>
                    <a:pt x="657" y="545"/>
                  </a:lnTo>
                  <a:lnTo>
                    <a:pt x="657" y="210"/>
                  </a:lnTo>
                  <a:lnTo>
                    <a:pt x="657" y="189"/>
                  </a:lnTo>
                  <a:lnTo>
                    <a:pt x="638" y="179"/>
                  </a:lnTo>
                  <a:lnTo>
                    <a:pt x="347" y="9"/>
                  </a:lnTo>
                  <a:lnTo>
                    <a:pt x="3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Freeform 14"/>
          <p:cNvSpPr>
            <a:spLocks noEditPoints="1"/>
          </p:cNvSpPr>
          <p:nvPr/>
        </p:nvSpPr>
        <p:spPr bwMode="auto">
          <a:xfrm>
            <a:off x="4800600" y="2511563"/>
            <a:ext cx="275934" cy="441187"/>
          </a:xfrm>
          <a:custGeom>
            <a:avLst/>
            <a:gdLst>
              <a:gd name="T0" fmla="*/ 129 w 152"/>
              <a:gd name="T1" fmla="*/ 0 h 243"/>
              <a:gd name="T2" fmla="*/ 23 w 152"/>
              <a:gd name="T3" fmla="*/ 0 h 243"/>
              <a:gd name="T4" fmla="*/ 0 w 152"/>
              <a:gd name="T5" fmla="*/ 23 h 243"/>
              <a:gd name="T6" fmla="*/ 0 w 152"/>
              <a:gd name="T7" fmla="*/ 221 h 243"/>
              <a:gd name="T8" fmla="*/ 23 w 152"/>
              <a:gd name="T9" fmla="*/ 243 h 243"/>
              <a:gd name="T10" fmla="*/ 129 w 152"/>
              <a:gd name="T11" fmla="*/ 243 h 243"/>
              <a:gd name="T12" fmla="*/ 152 w 152"/>
              <a:gd name="T13" fmla="*/ 221 h 243"/>
              <a:gd name="T14" fmla="*/ 152 w 152"/>
              <a:gd name="T15" fmla="*/ 23 h 243"/>
              <a:gd name="T16" fmla="*/ 129 w 152"/>
              <a:gd name="T17" fmla="*/ 0 h 243"/>
              <a:gd name="T18" fmla="*/ 46 w 152"/>
              <a:gd name="T19" fmla="*/ 12 h 243"/>
              <a:gd name="T20" fmla="*/ 106 w 152"/>
              <a:gd name="T21" fmla="*/ 12 h 243"/>
              <a:gd name="T22" fmla="*/ 106 w 152"/>
              <a:gd name="T23" fmla="*/ 19 h 243"/>
              <a:gd name="T24" fmla="*/ 46 w 152"/>
              <a:gd name="T25" fmla="*/ 19 h 243"/>
              <a:gd name="T26" fmla="*/ 46 w 152"/>
              <a:gd name="T27" fmla="*/ 12 h 243"/>
              <a:gd name="T28" fmla="*/ 76 w 152"/>
              <a:gd name="T29" fmla="*/ 228 h 243"/>
              <a:gd name="T30" fmla="*/ 61 w 152"/>
              <a:gd name="T31" fmla="*/ 213 h 243"/>
              <a:gd name="T32" fmla="*/ 76 w 152"/>
              <a:gd name="T33" fmla="*/ 198 h 243"/>
              <a:gd name="T34" fmla="*/ 91 w 152"/>
              <a:gd name="T35" fmla="*/ 213 h 243"/>
              <a:gd name="T36" fmla="*/ 76 w 152"/>
              <a:gd name="T37" fmla="*/ 228 h 243"/>
              <a:gd name="T38" fmla="*/ 137 w 152"/>
              <a:gd name="T39" fmla="*/ 183 h 243"/>
              <a:gd name="T40" fmla="*/ 15 w 152"/>
              <a:gd name="T41" fmla="*/ 183 h 243"/>
              <a:gd name="T42" fmla="*/ 15 w 152"/>
              <a:gd name="T43" fmla="*/ 31 h 243"/>
              <a:gd name="T44" fmla="*/ 137 w 152"/>
              <a:gd name="T45" fmla="*/ 31 h 243"/>
              <a:gd name="T46" fmla="*/ 137 w 152"/>
              <a:gd name="T47" fmla="*/ 18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52" h="243">
                <a:moveTo>
                  <a:pt x="129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221"/>
                  <a:pt x="0" y="221"/>
                  <a:pt x="0" y="221"/>
                </a:cubicBezTo>
                <a:cubicBezTo>
                  <a:pt x="0" y="233"/>
                  <a:pt x="10" y="243"/>
                  <a:pt x="23" y="243"/>
                </a:cubicBezTo>
                <a:cubicBezTo>
                  <a:pt x="129" y="243"/>
                  <a:pt x="129" y="243"/>
                  <a:pt x="129" y="243"/>
                </a:cubicBezTo>
                <a:cubicBezTo>
                  <a:pt x="142" y="243"/>
                  <a:pt x="152" y="233"/>
                  <a:pt x="152" y="221"/>
                </a:cubicBezTo>
                <a:cubicBezTo>
                  <a:pt x="152" y="23"/>
                  <a:pt x="152" y="23"/>
                  <a:pt x="152" y="23"/>
                </a:cubicBezTo>
                <a:cubicBezTo>
                  <a:pt x="152" y="10"/>
                  <a:pt x="142" y="0"/>
                  <a:pt x="129" y="0"/>
                </a:cubicBezTo>
                <a:moveTo>
                  <a:pt x="46" y="12"/>
                </a:moveTo>
                <a:cubicBezTo>
                  <a:pt x="106" y="12"/>
                  <a:pt x="106" y="12"/>
                  <a:pt x="106" y="12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46" y="19"/>
                  <a:pt x="46" y="19"/>
                  <a:pt x="46" y="19"/>
                </a:cubicBezTo>
                <a:lnTo>
                  <a:pt x="46" y="12"/>
                </a:lnTo>
                <a:close/>
                <a:moveTo>
                  <a:pt x="76" y="228"/>
                </a:moveTo>
                <a:cubicBezTo>
                  <a:pt x="68" y="228"/>
                  <a:pt x="61" y="221"/>
                  <a:pt x="61" y="213"/>
                </a:cubicBezTo>
                <a:cubicBezTo>
                  <a:pt x="61" y="205"/>
                  <a:pt x="68" y="198"/>
                  <a:pt x="76" y="198"/>
                </a:cubicBezTo>
                <a:cubicBezTo>
                  <a:pt x="84" y="198"/>
                  <a:pt x="91" y="205"/>
                  <a:pt x="91" y="213"/>
                </a:cubicBezTo>
                <a:cubicBezTo>
                  <a:pt x="91" y="221"/>
                  <a:pt x="84" y="228"/>
                  <a:pt x="76" y="228"/>
                </a:cubicBezTo>
                <a:moveTo>
                  <a:pt x="137" y="183"/>
                </a:moveTo>
                <a:cubicBezTo>
                  <a:pt x="15" y="183"/>
                  <a:pt x="15" y="183"/>
                  <a:pt x="15" y="183"/>
                </a:cubicBezTo>
                <a:cubicBezTo>
                  <a:pt x="15" y="31"/>
                  <a:pt x="15" y="31"/>
                  <a:pt x="15" y="31"/>
                </a:cubicBezTo>
                <a:cubicBezTo>
                  <a:pt x="137" y="31"/>
                  <a:pt x="137" y="31"/>
                  <a:pt x="137" y="31"/>
                </a:cubicBezTo>
                <a:lnTo>
                  <a:pt x="137" y="1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4342183" y="1884851"/>
            <a:ext cx="459633" cy="459633"/>
            <a:chOff x="7489825" y="742950"/>
            <a:chExt cx="949325" cy="949325"/>
          </a:xfrm>
          <a:solidFill>
            <a:schemeClr val="bg1"/>
          </a:solidFill>
        </p:grpSpPr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8064500" y="1317625"/>
              <a:ext cx="374650" cy="374650"/>
            </a:xfrm>
            <a:custGeom>
              <a:avLst/>
              <a:gdLst>
                <a:gd name="T0" fmla="*/ 91 w 100"/>
                <a:gd name="T1" fmla="*/ 58 h 100"/>
                <a:gd name="T2" fmla="*/ 33 w 100"/>
                <a:gd name="T3" fmla="*/ 0 h 100"/>
                <a:gd name="T4" fmla="*/ 0 w 100"/>
                <a:gd name="T5" fmla="*/ 33 h 100"/>
                <a:gd name="T6" fmla="*/ 58 w 100"/>
                <a:gd name="T7" fmla="*/ 91 h 100"/>
                <a:gd name="T8" fmla="*/ 91 w 100"/>
                <a:gd name="T9" fmla="*/ 91 h 100"/>
                <a:gd name="T10" fmla="*/ 91 w 100"/>
                <a:gd name="T11" fmla="*/ 5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100">
                  <a:moveTo>
                    <a:pt x="91" y="58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25" y="13"/>
                    <a:pt x="13" y="25"/>
                    <a:pt x="0" y="33"/>
                  </a:cubicBezTo>
                  <a:cubicBezTo>
                    <a:pt x="58" y="91"/>
                    <a:pt x="58" y="91"/>
                    <a:pt x="58" y="91"/>
                  </a:cubicBezTo>
                  <a:cubicBezTo>
                    <a:pt x="67" y="100"/>
                    <a:pt x="82" y="100"/>
                    <a:pt x="91" y="91"/>
                  </a:cubicBezTo>
                  <a:cubicBezTo>
                    <a:pt x="100" y="82"/>
                    <a:pt x="100" y="67"/>
                    <a:pt x="91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/>
            <p:cNvSpPr>
              <a:spLocks noEditPoints="1"/>
            </p:cNvSpPr>
            <p:nvPr/>
          </p:nvSpPr>
          <p:spPr bwMode="auto">
            <a:xfrm>
              <a:off x="7489825" y="742950"/>
              <a:ext cx="704850" cy="706437"/>
            </a:xfrm>
            <a:custGeom>
              <a:avLst/>
              <a:gdLst>
                <a:gd name="T0" fmla="*/ 188 w 188"/>
                <a:gd name="T1" fmla="*/ 94 h 188"/>
                <a:gd name="T2" fmla="*/ 94 w 188"/>
                <a:gd name="T3" fmla="*/ 0 h 188"/>
                <a:gd name="T4" fmla="*/ 0 w 188"/>
                <a:gd name="T5" fmla="*/ 94 h 188"/>
                <a:gd name="T6" fmla="*/ 94 w 188"/>
                <a:gd name="T7" fmla="*/ 188 h 188"/>
                <a:gd name="T8" fmla="*/ 188 w 188"/>
                <a:gd name="T9" fmla="*/ 94 h 188"/>
                <a:gd name="T10" fmla="*/ 94 w 188"/>
                <a:gd name="T11" fmla="*/ 164 h 188"/>
                <a:gd name="T12" fmla="*/ 23 w 188"/>
                <a:gd name="T13" fmla="*/ 94 h 188"/>
                <a:gd name="T14" fmla="*/ 94 w 188"/>
                <a:gd name="T15" fmla="*/ 23 h 188"/>
                <a:gd name="T16" fmla="*/ 164 w 188"/>
                <a:gd name="T17" fmla="*/ 94 h 188"/>
                <a:gd name="T18" fmla="*/ 94 w 188"/>
                <a:gd name="T19" fmla="*/ 16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8" h="188">
                  <a:moveTo>
                    <a:pt x="188" y="94"/>
                  </a:moveTo>
                  <a:cubicBezTo>
                    <a:pt x="188" y="42"/>
                    <a:pt x="146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6"/>
                    <a:pt x="42" y="188"/>
                    <a:pt x="94" y="188"/>
                  </a:cubicBezTo>
                  <a:cubicBezTo>
                    <a:pt x="146" y="188"/>
                    <a:pt x="188" y="146"/>
                    <a:pt x="188" y="94"/>
                  </a:cubicBezTo>
                  <a:moveTo>
                    <a:pt x="94" y="164"/>
                  </a:moveTo>
                  <a:cubicBezTo>
                    <a:pt x="55" y="164"/>
                    <a:pt x="23" y="133"/>
                    <a:pt x="23" y="94"/>
                  </a:cubicBezTo>
                  <a:cubicBezTo>
                    <a:pt x="23" y="55"/>
                    <a:pt x="55" y="23"/>
                    <a:pt x="94" y="23"/>
                  </a:cubicBezTo>
                  <a:cubicBezTo>
                    <a:pt x="133" y="23"/>
                    <a:pt x="164" y="55"/>
                    <a:pt x="164" y="94"/>
                  </a:cubicBezTo>
                  <a:cubicBezTo>
                    <a:pt x="164" y="133"/>
                    <a:pt x="133" y="164"/>
                    <a:pt x="94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/>
            <p:cNvSpPr>
              <a:spLocks/>
            </p:cNvSpPr>
            <p:nvPr/>
          </p:nvSpPr>
          <p:spPr bwMode="auto">
            <a:xfrm>
              <a:off x="7635875" y="889000"/>
              <a:ext cx="206375" cy="206375"/>
            </a:xfrm>
            <a:custGeom>
              <a:avLst/>
              <a:gdLst>
                <a:gd name="T0" fmla="*/ 0 w 55"/>
                <a:gd name="T1" fmla="*/ 55 h 55"/>
                <a:gd name="T2" fmla="*/ 16 w 55"/>
                <a:gd name="T3" fmla="*/ 55 h 55"/>
                <a:gd name="T4" fmla="*/ 55 w 55"/>
                <a:gd name="T5" fmla="*/ 16 h 55"/>
                <a:gd name="T6" fmla="*/ 55 w 55"/>
                <a:gd name="T7" fmla="*/ 0 h 55"/>
                <a:gd name="T8" fmla="*/ 0 w 55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0" y="55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33"/>
                    <a:pt x="33" y="16"/>
                    <a:pt x="55" y="16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5" y="0"/>
                    <a:pt x="0" y="25"/>
                    <a:pt x="0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" name="Freeform 18"/>
          <p:cNvSpPr>
            <a:spLocks noEditPoints="1"/>
          </p:cNvSpPr>
          <p:nvPr/>
        </p:nvSpPr>
        <p:spPr bwMode="auto">
          <a:xfrm>
            <a:off x="4374017" y="3137305"/>
            <a:ext cx="426583" cy="425045"/>
          </a:xfrm>
          <a:custGeom>
            <a:avLst/>
            <a:gdLst>
              <a:gd name="T0" fmla="*/ 555 w 555"/>
              <a:gd name="T1" fmla="*/ 520 h 553"/>
              <a:gd name="T2" fmla="*/ 555 w 555"/>
              <a:gd name="T3" fmla="*/ 553 h 553"/>
              <a:gd name="T4" fmla="*/ 0 w 555"/>
              <a:gd name="T5" fmla="*/ 553 h 553"/>
              <a:gd name="T6" fmla="*/ 0 w 555"/>
              <a:gd name="T7" fmla="*/ 0 h 553"/>
              <a:gd name="T8" fmla="*/ 36 w 555"/>
              <a:gd name="T9" fmla="*/ 0 h 553"/>
              <a:gd name="T10" fmla="*/ 36 w 555"/>
              <a:gd name="T11" fmla="*/ 520 h 553"/>
              <a:gd name="T12" fmla="*/ 555 w 555"/>
              <a:gd name="T13" fmla="*/ 520 h 553"/>
              <a:gd name="T14" fmla="*/ 487 w 555"/>
              <a:gd name="T15" fmla="*/ 0 h 553"/>
              <a:gd name="T16" fmla="*/ 350 w 555"/>
              <a:gd name="T17" fmla="*/ 22 h 553"/>
              <a:gd name="T18" fmla="*/ 383 w 555"/>
              <a:gd name="T19" fmla="*/ 62 h 553"/>
              <a:gd name="T20" fmla="*/ 95 w 555"/>
              <a:gd name="T21" fmla="*/ 298 h 553"/>
              <a:gd name="T22" fmla="*/ 116 w 555"/>
              <a:gd name="T23" fmla="*/ 324 h 553"/>
              <a:gd name="T24" fmla="*/ 404 w 555"/>
              <a:gd name="T25" fmla="*/ 90 h 553"/>
              <a:gd name="T26" fmla="*/ 437 w 555"/>
              <a:gd name="T27" fmla="*/ 128 h 553"/>
              <a:gd name="T28" fmla="*/ 487 w 555"/>
              <a:gd name="T29" fmla="*/ 0 h 553"/>
              <a:gd name="T30" fmla="*/ 449 w 555"/>
              <a:gd name="T31" fmla="*/ 197 h 553"/>
              <a:gd name="T32" fmla="*/ 416 w 555"/>
              <a:gd name="T33" fmla="*/ 159 h 553"/>
              <a:gd name="T34" fmla="*/ 416 w 555"/>
              <a:gd name="T35" fmla="*/ 485 h 553"/>
              <a:gd name="T36" fmla="*/ 487 w 555"/>
              <a:gd name="T37" fmla="*/ 485 h 553"/>
              <a:gd name="T38" fmla="*/ 487 w 555"/>
              <a:gd name="T39" fmla="*/ 97 h 553"/>
              <a:gd name="T40" fmla="*/ 449 w 555"/>
              <a:gd name="T41" fmla="*/ 197 h 553"/>
              <a:gd name="T42" fmla="*/ 208 w 555"/>
              <a:gd name="T43" fmla="*/ 293 h 553"/>
              <a:gd name="T44" fmla="*/ 208 w 555"/>
              <a:gd name="T45" fmla="*/ 485 h 553"/>
              <a:gd name="T46" fmla="*/ 279 w 555"/>
              <a:gd name="T47" fmla="*/ 485 h 553"/>
              <a:gd name="T48" fmla="*/ 279 w 555"/>
              <a:gd name="T49" fmla="*/ 237 h 553"/>
              <a:gd name="T50" fmla="*/ 208 w 555"/>
              <a:gd name="T51" fmla="*/ 293 h 553"/>
              <a:gd name="T52" fmla="*/ 111 w 555"/>
              <a:gd name="T53" fmla="*/ 374 h 553"/>
              <a:gd name="T54" fmla="*/ 104 w 555"/>
              <a:gd name="T55" fmla="*/ 367 h 553"/>
              <a:gd name="T56" fmla="*/ 104 w 555"/>
              <a:gd name="T57" fmla="*/ 485 h 553"/>
              <a:gd name="T58" fmla="*/ 175 w 555"/>
              <a:gd name="T59" fmla="*/ 485 h 553"/>
              <a:gd name="T60" fmla="*/ 175 w 555"/>
              <a:gd name="T61" fmla="*/ 322 h 553"/>
              <a:gd name="T62" fmla="*/ 111 w 555"/>
              <a:gd name="T63" fmla="*/ 374 h 553"/>
              <a:gd name="T64" fmla="*/ 312 w 555"/>
              <a:gd name="T65" fmla="*/ 208 h 553"/>
              <a:gd name="T66" fmla="*/ 312 w 555"/>
              <a:gd name="T67" fmla="*/ 485 h 553"/>
              <a:gd name="T68" fmla="*/ 383 w 555"/>
              <a:gd name="T69" fmla="*/ 485 h 553"/>
              <a:gd name="T70" fmla="*/ 383 w 555"/>
              <a:gd name="T71" fmla="*/ 152 h 553"/>
              <a:gd name="T72" fmla="*/ 312 w 555"/>
              <a:gd name="T73" fmla="*/ 208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55" h="553">
                <a:moveTo>
                  <a:pt x="555" y="520"/>
                </a:moveTo>
                <a:lnTo>
                  <a:pt x="555" y="553"/>
                </a:lnTo>
                <a:lnTo>
                  <a:pt x="0" y="553"/>
                </a:lnTo>
                <a:lnTo>
                  <a:pt x="0" y="0"/>
                </a:lnTo>
                <a:lnTo>
                  <a:pt x="36" y="0"/>
                </a:lnTo>
                <a:lnTo>
                  <a:pt x="36" y="520"/>
                </a:lnTo>
                <a:lnTo>
                  <a:pt x="555" y="520"/>
                </a:lnTo>
                <a:close/>
                <a:moveTo>
                  <a:pt x="487" y="0"/>
                </a:moveTo>
                <a:lnTo>
                  <a:pt x="350" y="22"/>
                </a:lnTo>
                <a:lnTo>
                  <a:pt x="383" y="62"/>
                </a:lnTo>
                <a:lnTo>
                  <a:pt x="95" y="298"/>
                </a:lnTo>
                <a:lnTo>
                  <a:pt x="116" y="324"/>
                </a:lnTo>
                <a:lnTo>
                  <a:pt x="404" y="90"/>
                </a:lnTo>
                <a:lnTo>
                  <a:pt x="437" y="128"/>
                </a:lnTo>
                <a:lnTo>
                  <a:pt x="487" y="0"/>
                </a:lnTo>
                <a:close/>
                <a:moveTo>
                  <a:pt x="449" y="197"/>
                </a:moveTo>
                <a:lnTo>
                  <a:pt x="416" y="159"/>
                </a:lnTo>
                <a:lnTo>
                  <a:pt x="416" y="485"/>
                </a:lnTo>
                <a:lnTo>
                  <a:pt x="487" y="485"/>
                </a:lnTo>
                <a:lnTo>
                  <a:pt x="487" y="97"/>
                </a:lnTo>
                <a:lnTo>
                  <a:pt x="449" y="197"/>
                </a:lnTo>
                <a:close/>
                <a:moveTo>
                  <a:pt x="208" y="293"/>
                </a:moveTo>
                <a:lnTo>
                  <a:pt x="208" y="485"/>
                </a:lnTo>
                <a:lnTo>
                  <a:pt x="279" y="485"/>
                </a:lnTo>
                <a:lnTo>
                  <a:pt x="279" y="237"/>
                </a:lnTo>
                <a:lnTo>
                  <a:pt x="208" y="293"/>
                </a:lnTo>
                <a:close/>
                <a:moveTo>
                  <a:pt x="111" y="374"/>
                </a:moveTo>
                <a:lnTo>
                  <a:pt x="104" y="367"/>
                </a:lnTo>
                <a:lnTo>
                  <a:pt x="104" y="485"/>
                </a:lnTo>
                <a:lnTo>
                  <a:pt x="175" y="485"/>
                </a:lnTo>
                <a:lnTo>
                  <a:pt x="175" y="322"/>
                </a:lnTo>
                <a:lnTo>
                  <a:pt x="111" y="374"/>
                </a:lnTo>
                <a:close/>
                <a:moveTo>
                  <a:pt x="312" y="208"/>
                </a:moveTo>
                <a:lnTo>
                  <a:pt x="312" y="485"/>
                </a:lnTo>
                <a:lnTo>
                  <a:pt x="383" y="485"/>
                </a:lnTo>
                <a:lnTo>
                  <a:pt x="383" y="152"/>
                </a:lnTo>
                <a:lnTo>
                  <a:pt x="312" y="2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19"/>
          <p:cNvSpPr>
            <a:spLocks noEditPoints="1"/>
          </p:cNvSpPr>
          <p:nvPr/>
        </p:nvSpPr>
        <p:spPr bwMode="auto">
          <a:xfrm>
            <a:off x="4040885" y="2495550"/>
            <a:ext cx="372011" cy="427351"/>
          </a:xfrm>
          <a:custGeom>
            <a:avLst/>
            <a:gdLst>
              <a:gd name="T0" fmla="*/ 191 w 205"/>
              <a:gd name="T1" fmla="*/ 0 h 235"/>
              <a:gd name="T2" fmla="*/ 14 w 205"/>
              <a:gd name="T3" fmla="*/ 0 h 235"/>
              <a:gd name="T4" fmla="*/ 0 w 205"/>
              <a:gd name="T5" fmla="*/ 14 h 235"/>
              <a:gd name="T6" fmla="*/ 0 w 205"/>
              <a:gd name="T7" fmla="*/ 220 h 235"/>
              <a:gd name="T8" fmla="*/ 14 w 205"/>
              <a:gd name="T9" fmla="*/ 235 h 235"/>
              <a:gd name="T10" fmla="*/ 147 w 205"/>
              <a:gd name="T11" fmla="*/ 235 h 235"/>
              <a:gd name="T12" fmla="*/ 205 w 205"/>
              <a:gd name="T13" fmla="*/ 176 h 235"/>
              <a:gd name="T14" fmla="*/ 205 w 205"/>
              <a:gd name="T15" fmla="*/ 14 h 235"/>
              <a:gd name="T16" fmla="*/ 191 w 205"/>
              <a:gd name="T17" fmla="*/ 0 h 235"/>
              <a:gd name="T18" fmla="*/ 147 w 205"/>
              <a:gd name="T19" fmla="*/ 214 h 235"/>
              <a:gd name="T20" fmla="*/ 147 w 205"/>
              <a:gd name="T21" fmla="*/ 176 h 235"/>
              <a:gd name="T22" fmla="*/ 184 w 205"/>
              <a:gd name="T23" fmla="*/ 176 h 235"/>
              <a:gd name="T24" fmla="*/ 147 w 205"/>
              <a:gd name="T25" fmla="*/ 214 h 235"/>
              <a:gd name="T26" fmla="*/ 191 w 205"/>
              <a:gd name="T27" fmla="*/ 161 h 235"/>
              <a:gd name="T28" fmla="*/ 147 w 205"/>
              <a:gd name="T29" fmla="*/ 161 h 235"/>
              <a:gd name="T30" fmla="*/ 132 w 205"/>
              <a:gd name="T31" fmla="*/ 176 h 235"/>
              <a:gd name="T32" fmla="*/ 132 w 205"/>
              <a:gd name="T33" fmla="*/ 220 h 235"/>
              <a:gd name="T34" fmla="*/ 14 w 205"/>
              <a:gd name="T35" fmla="*/ 220 h 235"/>
              <a:gd name="T36" fmla="*/ 14 w 205"/>
              <a:gd name="T37" fmla="*/ 14 h 235"/>
              <a:gd name="T38" fmla="*/ 191 w 205"/>
              <a:gd name="T39" fmla="*/ 14 h 235"/>
              <a:gd name="T40" fmla="*/ 191 w 205"/>
              <a:gd name="T41" fmla="*/ 161 h 235"/>
              <a:gd name="T42" fmla="*/ 29 w 205"/>
              <a:gd name="T43" fmla="*/ 51 h 235"/>
              <a:gd name="T44" fmla="*/ 36 w 205"/>
              <a:gd name="T45" fmla="*/ 44 h 235"/>
              <a:gd name="T46" fmla="*/ 169 w 205"/>
              <a:gd name="T47" fmla="*/ 44 h 235"/>
              <a:gd name="T48" fmla="*/ 176 w 205"/>
              <a:gd name="T49" fmla="*/ 51 h 235"/>
              <a:gd name="T50" fmla="*/ 169 w 205"/>
              <a:gd name="T51" fmla="*/ 58 h 235"/>
              <a:gd name="T52" fmla="*/ 36 w 205"/>
              <a:gd name="T53" fmla="*/ 58 h 235"/>
              <a:gd name="T54" fmla="*/ 29 w 205"/>
              <a:gd name="T55" fmla="*/ 51 h 235"/>
              <a:gd name="T56" fmla="*/ 29 w 205"/>
              <a:gd name="T57" fmla="*/ 95 h 235"/>
              <a:gd name="T58" fmla="*/ 36 w 205"/>
              <a:gd name="T59" fmla="*/ 88 h 235"/>
              <a:gd name="T60" fmla="*/ 169 w 205"/>
              <a:gd name="T61" fmla="*/ 88 h 235"/>
              <a:gd name="T62" fmla="*/ 176 w 205"/>
              <a:gd name="T63" fmla="*/ 95 h 235"/>
              <a:gd name="T64" fmla="*/ 169 w 205"/>
              <a:gd name="T65" fmla="*/ 102 h 235"/>
              <a:gd name="T66" fmla="*/ 36 w 205"/>
              <a:gd name="T67" fmla="*/ 102 h 235"/>
              <a:gd name="T68" fmla="*/ 29 w 205"/>
              <a:gd name="T69" fmla="*/ 95 h 235"/>
              <a:gd name="T70" fmla="*/ 29 w 205"/>
              <a:gd name="T71" fmla="*/ 139 h 235"/>
              <a:gd name="T72" fmla="*/ 36 w 205"/>
              <a:gd name="T73" fmla="*/ 132 h 235"/>
              <a:gd name="T74" fmla="*/ 169 w 205"/>
              <a:gd name="T75" fmla="*/ 132 h 235"/>
              <a:gd name="T76" fmla="*/ 176 w 205"/>
              <a:gd name="T77" fmla="*/ 139 h 235"/>
              <a:gd name="T78" fmla="*/ 169 w 205"/>
              <a:gd name="T79" fmla="*/ 146 h 235"/>
              <a:gd name="T80" fmla="*/ 36 w 205"/>
              <a:gd name="T81" fmla="*/ 146 h 235"/>
              <a:gd name="T82" fmla="*/ 29 w 205"/>
              <a:gd name="T83" fmla="*/ 139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5" h="235">
                <a:moveTo>
                  <a:pt x="191" y="0"/>
                </a:move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28"/>
                  <a:pt x="6" y="235"/>
                  <a:pt x="14" y="235"/>
                </a:cubicBezTo>
                <a:cubicBezTo>
                  <a:pt x="147" y="235"/>
                  <a:pt x="147" y="235"/>
                  <a:pt x="147" y="235"/>
                </a:cubicBezTo>
                <a:cubicBezTo>
                  <a:pt x="205" y="176"/>
                  <a:pt x="205" y="176"/>
                  <a:pt x="205" y="176"/>
                </a:cubicBezTo>
                <a:cubicBezTo>
                  <a:pt x="205" y="14"/>
                  <a:pt x="205" y="14"/>
                  <a:pt x="205" y="14"/>
                </a:cubicBezTo>
                <a:cubicBezTo>
                  <a:pt x="205" y="6"/>
                  <a:pt x="199" y="0"/>
                  <a:pt x="191" y="0"/>
                </a:cubicBezTo>
                <a:moveTo>
                  <a:pt x="147" y="214"/>
                </a:moveTo>
                <a:cubicBezTo>
                  <a:pt x="147" y="176"/>
                  <a:pt x="147" y="176"/>
                  <a:pt x="147" y="176"/>
                </a:cubicBezTo>
                <a:cubicBezTo>
                  <a:pt x="184" y="176"/>
                  <a:pt x="184" y="176"/>
                  <a:pt x="184" y="176"/>
                </a:cubicBezTo>
                <a:lnTo>
                  <a:pt x="147" y="214"/>
                </a:lnTo>
                <a:close/>
                <a:moveTo>
                  <a:pt x="191" y="161"/>
                </a:moveTo>
                <a:cubicBezTo>
                  <a:pt x="147" y="161"/>
                  <a:pt x="147" y="161"/>
                  <a:pt x="147" y="161"/>
                </a:cubicBezTo>
                <a:cubicBezTo>
                  <a:pt x="138" y="161"/>
                  <a:pt x="132" y="168"/>
                  <a:pt x="132" y="176"/>
                </a:cubicBezTo>
                <a:cubicBezTo>
                  <a:pt x="132" y="220"/>
                  <a:pt x="132" y="220"/>
                  <a:pt x="132" y="220"/>
                </a:cubicBezTo>
                <a:cubicBezTo>
                  <a:pt x="14" y="220"/>
                  <a:pt x="14" y="220"/>
                  <a:pt x="14" y="220"/>
                </a:cubicBezTo>
                <a:cubicBezTo>
                  <a:pt x="14" y="14"/>
                  <a:pt x="14" y="14"/>
                  <a:pt x="14" y="14"/>
                </a:cubicBezTo>
                <a:cubicBezTo>
                  <a:pt x="191" y="14"/>
                  <a:pt x="191" y="14"/>
                  <a:pt x="191" y="14"/>
                </a:cubicBezTo>
                <a:lnTo>
                  <a:pt x="191" y="161"/>
                </a:lnTo>
                <a:close/>
                <a:moveTo>
                  <a:pt x="29" y="51"/>
                </a:moveTo>
                <a:cubicBezTo>
                  <a:pt x="29" y="47"/>
                  <a:pt x="32" y="44"/>
                  <a:pt x="36" y="44"/>
                </a:cubicBezTo>
                <a:cubicBezTo>
                  <a:pt x="169" y="44"/>
                  <a:pt x="169" y="44"/>
                  <a:pt x="169" y="44"/>
                </a:cubicBezTo>
                <a:cubicBezTo>
                  <a:pt x="173" y="44"/>
                  <a:pt x="176" y="47"/>
                  <a:pt x="176" y="51"/>
                </a:cubicBezTo>
                <a:cubicBezTo>
                  <a:pt x="176" y="55"/>
                  <a:pt x="173" y="58"/>
                  <a:pt x="169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2" y="58"/>
                  <a:pt x="29" y="55"/>
                  <a:pt x="29" y="51"/>
                </a:cubicBezTo>
                <a:moveTo>
                  <a:pt x="29" y="95"/>
                </a:moveTo>
                <a:cubicBezTo>
                  <a:pt x="29" y="91"/>
                  <a:pt x="32" y="88"/>
                  <a:pt x="36" y="88"/>
                </a:cubicBezTo>
                <a:cubicBezTo>
                  <a:pt x="169" y="88"/>
                  <a:pt x="169" y="88"/>
                  <a:pt x="169" y="88"/>
                </a:cubicBezTo>
                <a:cubicBezTo>
                  <a:pt x="173" y="88"/>
                  <a:pt x="176" y="91"/>
                  <a:pt x="176" y="95"/>
                </a:cubicBezTo>
                <a:cubicBezTo>
                  <a:pt x="176" y="99"/>
                  <a:pt x="173" y="102"/>
                  <a:pt x="169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2" y="102"/>
                  <a:pt x="29" y="99"/>
                  <a:pt x="29" y="95"/>
                </a:cubicBezTo>
                <a:moveTo>
                  <a:pt x="29" y="139"/>
                </a:moveTo>
                <a:cubicBezTo>
                  <a:pt x="29" y="135"/>
                  <a:pt x="32" y="132"/>
                  <a:pt x="36" y="132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73" y="132"/>
                  <a:pt x="176" y="135"/>
                  <a:pt x="176" y="139"/>
                </a:cubicBezTo>
                <a:cubicBezTo>
                  <a:pt x="176" y="143"/>
                  <a:pt x="173" y="146"/>
                  <a:pt x="169" y="146"/>
                </a:cubicBezTo>
                <a:cubicBezTo>
                  <a:pt x="36" y="146"/>
                  <a:pt x="36" y="146"/>
                  <a:pt x="36" y="146"/>
                </a:cubicBezTo>
                <a:cubicBezTo>
                  <a:pt x="32" y="146"/>
                  <a:pt x="29" y="143"/>
                  <a:pt x="29" y="13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Title 5">
            <a:extLst>
              <a:ext uri="{FF2B5EF4-FFF2-40B4-BE49-F238E27FC236}">
                <a16:creationId xmlns:a16="http://schemas.microsoft.com/office/drawing/2014/main" id="{09C9AE16-C67D-4FA0-84FD-1068D6B60A3F}"/>
              </a:ext>
            </a:extLst>
          </p:cNvPr>
          <p:cNvSpPr txBox="1">
            <a:spLocks/>
          </p:cNvSpPr>
          <p:nvPr/>
        </p:nvSpPr>
        <p:spPr>
          <a:xfrm>
            <a:off x="685800" y="-23596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2" charset="0"/>
              </a:rPr>
              <a:t>OUR SERVICE</a:t>
            </a:r>
          </a:p>
        </p:txBody>
      </p:sp>
      <p:sp>
        <p:nvSpPr>
          <p:cNvPr id="42" name="EFFECT">
            <a:extLst>
              <a:ext uri="{FF2B5EF4-FFF2-40B4-BE49-F238E27FC236}">
                <a16:creationId xmlns:a16="http://schemas.microsoft.com/office/drawing/2014/main" id="{00C3AE7B-7D6E-428E-82B0-FA64874BA898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3" name="EFFECT">
            <a:extLst>
              <a:ext uri="{FF2B5EF4-FFF2-40B4-BE49-F238E27FC236}">
                <a16:creationId xmlns:a16="http://schemas.microsoft.com/office/drawing/2014/main" id="{A8991CB7-C054-4624-8CD1-CA4797AC1522}"/>
              </a:ext>
            </a:extLst>
          </p:cNvPr>
          <p:cNvSpPr>
            <a:spLocks/>
          </p:cNvSpPr>
          <p:nvPr/>
        </p:nvSpPr>
        <p:spPr bwMode="auto">
          <a:xfrm rot="1451216">
            <a:off x="7513091" y="4577610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4" name="EFFECT">
            <a:extLst>
              <a:ext uri="{FF2B5EF4-FFF2-40B4-BE49-F238E27FC236}">
                <a16:creationId xmlns:a16="http://schemas.microsoft.com/office/drawing/2014/main" id="{508361F4-FCF9-413A-89BD-CDCC63279EDE}"/>
              </a:ext>
            </a:extLst>
          </p:cNvPr>
          <p:cNvSpPr>
            <a:spLocks/>
          </p:cNvSpPr>
          <p:nvPr/>
        </p:nvSpPr>
        <p:spPr bwMode="auto">
          <a:xfrm>
            <a:off x="2630345" y="4183376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5" name="EFFECT">
            <a:extLst>
              <a:ext uri="{FF2B5EF4-FFF2-40B4-BE49-F238E27FC236}">
                <a16:creationId xmlns:a16="http://schemas.microsoft.com/office/drawing/2014/main" id="{9BCA1B30-8780-4714-9A52-0E58318E329D}"/>
              </a:ext>
            </a:extLst>
          </p:cNvPr>
          <p:cNvSpPr>
            <a:spLocks/>
          </p:cNvSpPr>
          <p:nvPr/>
        </p:nvSpPr>
        <p:spPr bwMode="auto">
          <a:xfrm>
            <a:off x="6271483" y="-18420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ACF70740-BC58-4CFA-939E-EF0C4972A62C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77881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9A5289-288B-4DA7-B42A-82D3CF473E16}"/>
              </a:ext>
            </a:extLst>
          </p:cNvPr>
          <p:cNvCxnSpPr/>
          <p:nvPr/>
        </p:nvCxnSpPr>
        <p:spPr>
          <a:xfrm>
            <a:off x="4800600" y="488842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2DC48F-6F21-4746-99FD-4BD8C78F09AC}"/>
              </a:ext>
            </a:extLst>
          </p:cNvPr>
          <p:cNvCxnSpPr/>
          <p:nvPr/>
        </p:nvCxnSpPr>
        <p:spPr>
          <a:xfrm>
            <a:off x="2971800" y="488842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6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7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6" dur="7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7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7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7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0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0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4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10833 0.19537 " pathEditMode="relative" rAng="0" ptsTypes="AA">
                                      <p:cBhvr>
                                        <p:cTn id="126" dur="7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17" y="9753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1" dur="7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07407E-6 L -0.10052 -0.11945 " pathEditMode="relative" rAng="0" ptsTypes="AA">
                                      <p:cBhvr>
                                        <p:cTn id="133" dur="7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35" y="-5988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8" dur="7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9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1.7284E-6 L -0.03733 -0.1037 " pathEditMode="relative" rAng="0" ptsTypes="AA">
                                      <p:cBhvr>
                                        <p:cTn id="140" dur="7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5185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5" dur="7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0.02031 0.21667 " pathEditMode="relative" rAng="0" ptsTypes="AA">
                                      <p:cBhvr>
                                        <p:cTn id="147" dur="7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10833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2049" grpId="0" animBg="1"/>
      <p:bldP spid="76" grpId="0" animBg="1"/>
      <p:bldP spid="77" grpId="0" animBg="1"/>
      <p:bldP spid="78" grpId="0" animBg="1"/>
      <p:bldP spid="22" grpId="0" build="p"/>
      <p:bldP spid="5" grpId="0" build="p"/>
      <p:bldP spid="24" grpId="0" build="p"/>
      <p:bldP spid="12" grpId="0" build="p"/>
      <p:bldP spid="3" grpId="0" build="p"/>
      <p:bldP spid="7" grpId="0" build="p"/>
      <p:bldP spid="8" grpId="0" build="p"/>
      <p:bldP spid="2061" grpId="0" build="p"/>
      <p:bldP spid="19" grpId="0" animBg="1"/>
      <p:bldP spid="28" grpId="0" animBg="1"/>
      <p:bldP spid="29" grpId="0" animBg="1"/>
      <p:bldP spid="41" grpId="0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4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MAGE">
            <a:extLst>
              <a:ext uri="{FF2B5EF4-FFF2-40B4-BE49-F238E27FC236}">
                <a16:creationId xmlns:a16="http://schemas.microsoft.com/office/drawing/2014/main" id="{25CF370C-7C23-40C2-AAF1-9B8CA4458E2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9260" b="-92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OLOR">
            <a:extLst>
              <a:ext uri="{FF2B5EF4-FFF2-40B4-BE49-F238E27FC236}">
                <a16:creationId xmlns:a16="http://schemas.microsoft.com/office/drawing/2014/main" id="{078F5E70-A051-4D4B-87A5-70CB6B3922D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PE">
            <a:extLst>
              <a:ext uri="{FF2B5EF4-FFF2-40B4-BE49-F238E27FC236}">
                <a16:creationId xmlns:a16="http://schemas.microsoft.com/office/drawing/2014/main" id="{82925F02-C4D7-48D7-BC87-DC790D4DC667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6" name="SHAPE">
            <a:extLst>
              <a:ext uri="{FF2B5EF4-FFF2-40B4-BE49-F238E27FC236}">
                <a16:creationId xmlns:a16="http://schemas.microsoft.com/office/drawing/2014/main" id="{7D47339A-ECD0-429B-8A19-D6F407B981BC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7" name="SHAPE">
            <a:extLst>
              <a:ext uri="{FF2B5EF4-FFF2-40B4-BE49-F238E27FC236}">
                <a16:creationId xmlns:a16="http://schemas.microsoft.com/office/drawing/2014/main" id="{51F44049-1539-499D-9973-CA687AC743D4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8" name="SHAPE">
            <a:extLst>
              <a:ext uri="{FF2B5EF4-FFF2-40B4-BE49-F238E27FC236}">
                <a16:creationId xmlns:a16="http://schemas.microsoft.com/office/drawing/2014/main" id="{7FAAB404-8805-44D9-99C8-50011FB2A41C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7" name="Freeform 24"/>
          <p:cNvSpPr>
            <a:spLocks/>
          </p:cNvSpPr>
          <p:nvPr/>
        </p:nvSpPr>
        <p:spPr bwMode="auto">
          <a:xfrm>
            <a:off x="837281" y="1480618"/>
            <a:ext cx="534319" cy="63393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4"/>
          <p:cNvSpPr>
            <a:spLocks/>
          </p:cNvSpPr>
          <p:nvPr/>
        </p:nvSpPr>
        <p:spPr bwMode="auto">
          <a:xfrm>
            <a:off x="837281" y="2571750"/>
            <a:ext cx="534319" cy="63393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4"/>
          <p:cNvSpPr>
            <a:spLocks/>
          </p:cNvSpPr>
          <p:nvPr/>
        </p:nvSpPr>
        <p:spPr bwMode="auto">
          <a:xfrm>
            <a:off x="837281" y="3764682"/>
            <a:ext cx="534319" cy="63393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4"/>
          <p:cNvSpPr>
            <a:spLocks/>
          </p:cNvSpPr>
          <p:nvPr/>
        </p:nvSpPr>
        <p:spPr bwMode="auto">
          <a:xfrm>
            <a:off x="4965865" y="1497893"/>
            <a:ext cx="534319" cy="63393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24"/>
          <p:cNvSpPr>
            <a:spLocks/>
          </p:cNvSpPr>
          <p:nvPr/>
        </p:nvSpPr>
        <p:spPr bwMode="auto">
          <a:xfrm>
            <a:off x="4965865" y="2571750"/>
            <a:ext cx="534319" cy="63393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24"/>
          <p:cNvSpPr>
            <a:spLocks/>
          </p:cNvSpPr>
          <p:nvPr/>
        </p:nvSpPr>
        <p:spPr bwMode="auto">
          <a:xfrm>
            <a:off x="4965865" y="3764682"/>
            <a:ext cx="534319" cy="633932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700217" y="1303123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1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31109" y="2415088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731109" y="3605722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3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4826162" y="1303123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4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4854147" y="2427588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5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>
          <a:xfrm>
            <a:off x="4852024" y="3562350"/>
            <a:ext cx="762000" cy="762000"/>
          </a:xfrm>
        </p:spPr>
        <p:txBody>
          <a:bodyPr/>
          <a:lstStyle/>
          <a:p>
            <a:r>
              <a:rPr lang="en-US" dirty="0">
                <a:latin typeface="The Bold Font" pitchFamily="2" charset="0"/>
              </a:rPr>
              <a:t>6</a:t>
            </a:r>
          </a:p>
        </p:txBody>
      </p:sp>
      <p:sp>
        <p:nvSpPr>
          <p:cNvPr id="69" name="Title 5">
            <a:extLst>
              <a:ext uri="{FF2B5EF4-FFF2-40B4-BE49-F238E27FC236}">
                <a16:creationId xmlns:a16="http://schemas.microsoft.com/office/drawing/2014/main" id="{3AF40F95-F9BD-4CD1-8A02-6FA44A415810}"/>
              </a:ext>
            </a:extLst>
          </p:cNvPr>
          <p:cNvSpPr txBox="1">
            <a:spLocks/>
          </p:cNvSpPr>
          <p:nvPr/>
        </p:nvSpPr>
        <p:spPr>
          <a:xfrm>
            <a:off x="685800" y="153278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2" charset="0"/>
              </a:rPr>
              <a:t>BULLETS &amp; NUMBERING</a:t>
            </a:r>
          </a:p>
        </p:txBody>
      </p:sp>
      <p:sp>
        <p:nvSpPr>
          <p:cNvPr id="70" name="Text Placeholder 31">
            <a:extLst>
              <a:ext uri="{FF2B5EF4-FFF2-40B4-BE49-F238E27FC236}">
                <a16:creationId xmlns:a16="http://schemas.microsoft.com/office/drawing/2014/main" id="{8C533556-070F-4D32-84D7-EF6FB4E1E6A9}"/>
              </a:ext>
            </a:extLst>
          </p:cNvPr>
          <p:cNvSpPr txBox="1">
            <a:spLocks/>
          </p:cNvSpPr>
          <p:nvPr/>
        </p:nvSpPr>
        <p:spPr>
          <a:xfrm>
            <a:off x="1524000" y="2732687"/>
            <a:ext cx="2895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bg1"/>
                </a:solidFill>
                <a:latin typeface="Caviar Dreams" panose="020B0402020204020504" pitchFamily="34" charset="0"/>
              </a:rPr>
              <a:t>Set ut perspicitis unde omnis iste natus emor site voluptatem accusantium doloremque laudentium, </a:t>
            </a:r>
            <a:endParaRPr lang="en-US" sz="11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71" name="Text Placeholder 32">
            <a:extLst>
              <a:ext uri="{FF2B5EF4-FFF2-40B4-BE49-F238E27FC236}">
                <a16:creationId xmlns:a16="http://schemas.microsoft.com/office/drawing/2014/main" id="{7082B4E8-F5B4-441A-A7E7-04F01D32C3F3}"/>
              </a:ext>
            </a:extLst>
          </p:cNvPr>
          <p:cNvSpPr txBox="1">
            <a:spLocks/>
          </p:cNvSpPr>
          <p:nvPr/>
        </p:nvSpPr>
        <p:spPr>
          <a:xfrm>
            <a:off x="1524000" y="3885061"/>
            <a:ext cx="2895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Set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ut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unde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omnis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iste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natus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emor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site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voluptatem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doloremque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laudentium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72" name="Text Placeholder 33">
            <a:extLst>
              <a:ext uri="{FF2B5EF4-FFF2-40B4-BE49-F238E27FC236}">
                <a16:creationId xmlns:a16="http://schemas.microsoft.com/office/drawing/2014/main" id="{29FDFF43-6F00-4680-BA8B-420845E9D6F3}"/>
              </a:ext>
            </a:extLst>
          </p:cNvPr>
          <p:cNvSpPr txBox="1">
            <a:spLocks/>
          </p:cNvSpPr>
          <p:nvPr/>
        </p:nvSpPr>
        <p:spPr>
          <a:xfrm>
            <a:off x="5638800" y="2732687"/>
            <a:ext cx="2971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bg1"/>
                </a:solidFill>
                <a:latin typeface="Caviar Dreams" panose="020B0402020204020504" pitchFamily="34" charset="0"/>
              </a:rPr>
              <a:t>Set ut perspicitis unde omnis iste natus emor site voluptatem accusantium doloremque laudentium, </a:t>
            </a:r>
            <a:endParaRPr lang="en-US" sz="11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73" name="Text Placeholder 34">
            <a:extLst>
              <a:ext uri="{FF2B5EF4-FFF2-40B4-BE49-F238E27FC236}">
                <a16:creationId xmlns:a16="http://schemas.microsoft.com/office/drawing/2014/main" id="{5BA1BD7C-7A73-4F1B-9D5C-D5741E0379EE}"/>
              </a:ext>
            </a:extLst>
          </p:cNvPr>
          <p:cNvSpPr txBox="1">
            <a:spLocks/>
          </p:cNvSpPr>
          <p:nvPr/>
        </p:nvSpPr>
        <p:spPr>
          <a:xfrm>
            <a:off x="1524000" y="2527722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  <a:cs typeface="WeblySleek UI 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The Bold Font" pitchFamily="2" charset="0"/>
              </a:rPr>
              <a:t>Title Here</a:t>
            </a:r>
            <a:endParaRPr lang="en-US" sz="18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74" name="Text Placeholder 35">
            <a:extLst>
              <a:ext uri="{FF2B5EF4-FFF2-40B4-BE49-F238E27FC236}">
                <a16:creationId xmlns:a16="http://schemas.microsoft.com/office/drawing/2014/main" id="{310F6AAB-AD75-4C40-A67E-428E4B723904}"/>
              </a:ext>
            </a:extLst>
          </p:cNvPr>
          <p:cNvSpPr txBox="1">
            <a:spLocks/>
          </p:cNvSpPr>
          <p:nvPr/>
        </p:nvSpPr>
        <p:spPr>
          <a:xfrm>
            <a:off x="1524000" y="3670722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  <a:cs typeface="WeblySleek UI 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The Bold Font" pitchFamily="2" charset="0"/>
              </a:rPr>
              <a:t>Title Here</a:t>
            </a:r>
            <a:endParaRPr lang="en-US" sz="18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75" name="Text Placeholder 36">
            <a:extLst>
              <a:ext uri="{FF2B5EF4-FFF2-40B4-BE49-F238E27FC236}">
                <a16:creationId xmlns:a16="http://schemas.microsoft.com/office/drawing/2014/main" id="{0A611525-A9DF-4EC7-B37B-8116E97CC193}"/>
              </a:ext>
            </a:extLst>
          </p:cNvPr>
          <p:cNvSpPr txBox="1">
            <a:spLocks/>
          </p:cNvSpPr>
          <p:nvPr/>
        </p:nvSpPr>
        <p:spPr>
          <a:xfrm>
            <a:off x="5638800" y="2527722"/>
            <a:ext cx="29718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  <a:cs typeface="WeblySleek UI 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The Bold Font" pitchFamily="2" charset="0"/>
              </a:rPr>
              <a:t>Title Here</a:t>
            </a:r>
            <a:endParaRPr lang="en-US" sz="18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76" name="Text Placeholder 37">
            <a:extLst>
              <a:ext uri="{FF2B5EF4-FFF2-40B4-BE49-F238E27FC236}">
                <a16:creationId xmlns:a16="http://schemas.microsoft.com/office/drawing/2014/main" id="{60BB2132-C362-43D2-93D9-12EB416EE347}"/>
              </a:ext>
            </a:extLst>
          </p:cNvPr>
          <p:cNvSpPr txBox="1">
            <a:spLocks/>
          </p:cNvSpPr>
          <p:nvPr/>
        </p:nvSpPr>
        <p:spPr>
          <a:xfrm>
            <a:off x="1524000" y="1528956"/>
            <a:ext cx="28194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bg1"/>
                </a:solidFill>
                <a:latin typeface="Caviar Dreams" panose="020B0402020204020504" pitchFamily="34" charset="0"/>
              </a:rPr>
              <a:t>Set ut perspicitis unde omnis iste natus emor site voluptatem accusantium doloremque laudentium, </a:t>
            </a:r>
            <a:endParaRPr lang="en-US" sz="11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77" name="Text Placeholder 38">
            <a:extLst>
              <a:ext uri="{FF2B5EF4-FFF2-40B4-BE49-F238E27FC236}">
                <a16:creationId xmlns:a16="http://schemas.microsoft.com/office/drawing/2014/main" id="{9B7FD987-441D-41C3-B8A9-49B37909AEC0}"/>
              </a:ext>
            </a:extLst>
          </p:cNvPr>
          <p:cNvSpPr txBox="1">
            <a:spLocks/>
          </p:cNvSpPr>
          <p:nvPr/>
        </p:nvSpPr>
        <p:spPr>
          <a:xfrm>
            <a:off x="5638800" y="3885061"/>
            <a:ext cx="2971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Set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ut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perspicitis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unde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omnis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iste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natus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emor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site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voluptatem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accusantium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doloremque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11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laudentium</a:t>
            </a:r>
            <a:r>
              <a:rPr lang="en-US" sz="11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78" name="Text Placeholder 39">
            <a:extLst>
              <a:ext uri="{FF2B5EF4-FFF2-40B4-BE49-F238E27FC236}">
                <a16:creationId xmlns:a16="http://schemas.microsoft.com/office/drawing/2014/main" id="{4B6CCCBA-1DC1-4FC0-8070-690070EE0032}"/>
              </a:ext>
            </a:extLst>
          </p:cNvPr>
          <p:cNvSpPr txBox="1">
            <a:spLocks/>
          </p:cNvSpPr>
          <p:nvPr/>
        </p:nvSpPr>
        <p:spPr>
          <a:xfrm>
            <a:off x="5638800" y="1528956"/>
            <a:ext cx="29718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rgbClr val="8D5A01"/>
                </a:solidFill>
                <a:latin typeface="WeblySleek UI Semilight" pitchFamily="34" charset="0"/>
                <a:ea typeface="123marker" pitchFamily="2" charset="0"/>
                <a:cs typeface="WeblySleek UI Semi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>
                <a:solidFill>
                  <a:schemeClr val="bg1"/>
                </a:solidFill>
                <a:latin typeface="Caviar Dreams" panose="020B0402020204020504" pitchFamily="34" charset="0"/>
              </a:rPr>
              <a:t>Set ut perspicitis unde omnis iste natus emor site voluptatem accusantium doloremque laudentium, </a:t>
            </a:r>
            <a:endParaRPr lang="en-US" sz="11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79" name="Text Placeholder 41">
            <a:extLst>
              <a:ext uri="{FF2B5EF4-FFF2-40B4-BE49-F238E27FC236}">
                <a16:creationId xmlns:a16="http://schemas.microsoft.com/office/drawing/2014/main" id="{D8A451F5-934C-4E8A-9F24-EE92665F3EE9}"/>
              </a:ext>
            </a:extLst>
          </p:cNvPr>
          <p:cNvSpPr txBox="1">
            <a:spLocks/>
          </p:cNvSpPr>
          <p:nvPr/>
        </p:nvSpPr>
        <p:spPr>
          <a:xfrm>
            <a:off x="1524000" y="1308522"/>
            <a:ext cx="28956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  <a:cs typeface="WeblySleek UI 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The Bold Font" pitchFamily="2" charset="0"/>
              </a:rPr>
              <a:t>Title Here</a:t>
            </a:r>
            <a:endParaRPr lang="en-US" sz="18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80" name="Text Placeholder 42">
            <a:extLst>
              <a:ext uri="{FF2B5EF4-FFF2-40B4-BE49-F238E27FC236}">
                <a16:creationId xmlns:a16="http://schemas.microsoft.com/office/drawing/2014/main" id="{3485DFFC-3083-4232-959C-39C4A754A00F}"/>
              </a:ext>
            </a:extLst>
          </p:cNvPr>
          <p:cNvSpPr txBox="1">
            <a:spLocks/>
          </p:cNvSpPr>
          <p:nvPr/>
        </p:nvSpPr>
        <p:spPr>
          <a:xfrm>
            <a:off x="5638800" y="3670722"/>
            <a:ext cx="29718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  <a:cs typeface="WeblySleek UI 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The Bold Font" pitchFamily="2" charset="0"/>
              </a:rPr>
              <a:t>Title Here</a:t>
            </a:r>
            <a:endParaRPr lang="en-US" sz="18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EB9AB484-5E45-45EB-9060-7DBD000E33BF}"/>
              </a:ext>
            </a:extLst>
          </p:cNvPr>
          <p:cNvSpPr txBox="1">
            <a:spLocks/>
          </p:cNvSpPr>
          <p:nvPr/>
        </p:nvSpPr>
        <p:spPr>
          <a:xfrm>
            <a:off x="5638800" y="1308522"/>
            <a:ext cx="2971800" cy="30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rgbClr val="FFA01E"/>
                </a:solidFill>
                <a:latin typeface="Myriad Pro" pitchFamily="34" charset="0"/>
                <a:ea typeface="123marker" pitchFamily="2" charset="0"/>
                <a:cs typeface="WeblySleek UI Light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rgbClr val="8D5A01"/>
                </a:solidFill>
                <a:latin typeface="WeblySleek UI Light" pitchFamily="34" charset="0"/>
                <a:ea typeface="123marker" pitchFamily="2" charset="0"/>
                <a:cs typeface="WeblySleek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latin typeface="The Bold Font" pitchFamily="2" charset="0"/>
              </a:rPr>
              <a:t>Title Here</a:t>
            </a:r>
            <a:endParaRPr lang="en-US" sz="1800" dirty="0">
              <a:solidFill>
                <a:schemeClr val="bg1"/>
              </a:solidFill>
              <a:latin typeface="The Bold Font" pitchFamily="2" charset="0"/>
            </a:endParaRPr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FE906D7C-4760-4945-A15E-7F26889D24F1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69000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41E2A19-694F-4B86-904D-51DFE9F80E9D}"/>
              </a:ext>
            </a:extLst>
          </p:cNvPr>
          <p:cNvCxnSpPr/>
          <p:nvPr/>
        </p:nvCxnSpPr>
        <p:spPr>
          <a:xfrm>
            <a:off x="48006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88043D3-3FAD-4363-9A28-A9740D796BCB}"/>
              </a:ext>
            </a:extLst>
          </p:cNvPr>
          <p:cNvCxnSpPr/>
          <p:nvPr/>
        </p:nvCxnSpPr>
        <p:spPr>
          <a:xfrm>
            <a:off x="29718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FFECT">
            <a:extLst>
              <a:ext uri="{FF2B5EF4-FFF2-40B4-BE49-F238E27FC236}">
                <a16:creationId xmlns:a16="http://schemas.microsoft.com/office/drawing/2014/main" id="{3ECE84B2-CEDD-4A3E-BC2F-8C182F881EEF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6" name="EFFECT">
            <a:extLst>
              <a:ext uri="{FF2B5EF4-FFF2-40B4-BE49-F238E27FC236}">
                <a16:creationId xmlns:a16="http://schemas.microsoft.com/office/drawing/2014/main" id="{EFE90E5D-DF20-4C50-9E6E-821C245CE21A}"/>
              </a:ext>
            </a:extLst>
          </p:cNvPr>
          <p:cNvSpPr>
            <a:spLocks/>
          </p:cNvSpPr>
          <p:nvPr/>
        </p:nvSpPr>
        <p:spPr bwMode="auto">
          <a:xfrm rot="1451216">
            <a:off x="8330248" y="4433004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7" name="EFFECT">
            <a:extLst>
              <a:ext uri="{FF2B5EF4-FFF2-40B4-BE49-F238E27FC236}">
                <a16:creationId xmlns:a16="http://schemas.microsoft.com/office/drawing/2014/main" id="{8B5B8E67-E867-4BF5-98AA-9C1CECE9A1F8}"/>
              </a:ext>
            </a:extLst>
          </p:cNvPr>
          <p:cNvSpPr>
            <a:spLocks/>
          </p:cNvSpPr>
          <p:nvPr/>
        </p:nvSpPr>
        <p:spPr bwMode="auto">
          <a:xfrm>
            <a:off x="4350182" y="2993478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8" name="EFFECT">
            <a:extLst>
              <a:ext uri="{FF2B5EF4-FFF2-40B4-BE49-F238E27FC236}">
                <a16:creationId xmlns:a16="http://schemas.microsoft.com/office/drawing/2014/main" id="{66640861-18C4-4127-B763-2D7D0E2F0D57}"/>
              </a:ext>
            </a:extLst>
          </p:cNvPr>
          <p:cNvSpPr>
            <a:spLocks/>
          </p:cNvSpPr>
          <p:nvPr/>
        </p:nvSpPr>
        <p:spPr bwMode="auto">
          <a:xfrm>
            <a:off x="6271483" y="-18420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7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6" dur="7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7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7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7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75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7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75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75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75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1" dur="7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09167 0.10802 " pathEditMode="relative" rAng="0" ptsTypes="AA">
                                      <p:cBhvr>
                                        <p:cTn id="183" dur="7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5401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8" dur="7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08642E-6 L -0.00225 0.22099 " pathEditMode="relative" rAng="0" ptsTypes="AA">
                                      <p:cBhvr>
                                        <p:cTn id="190" dur="7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11049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5" dur="7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69136E-6 L -0.11232 0.04259 " pathEditMode="relative" rAng="0" ptsTypes="AA">
                                      <p:cBhvr>
                                        <p:cTn id="197" dur="7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213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2" dur="7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13212 0.02809 " pathEditMode="relative" rAng="0" ptsTypes="AA">
                                      <p:cBhvr>
                                        <p:cTn id="204" dur="7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9" grpId="0" build="p"/>
      <p:bldP spid="10" grpId="0" build="p"/>
      <p:bldP spid="11" grpId="0" build="p"/>
      <p:bldP spid="12" grpId="0" build="p"/>
      <p:bldP spid="13" grpId="0" build="p"/>
      <p:bldP spid="14" grpId="0" build="p"/>
      <p:bldP spid="69" grpId="0"/>
      <p:bldP spid="70" grpId="0" build="p"/>
      <p:bldP spid="71" grpId="0" build="p"/>
      <p:bldP spid="72" grpId="0" build="p"/>
      <p:bldP spid="73" grpId="0" build="p"/>
      <p:bldP spid="74" grpId="0" build="p"/>
      <p:bldP spid="75" grpId="0" build="p"/>
      <p:bldP spid="76" grpId="0" build="p"/>
      <p:bldP spid="77" grpId="0" build="p"/>
      <p:bldP spid="78" grpId="0" build="p"/>
      <p:bldP spid="79" grpId="0" build="p"/>
      <p:bldP spid="80" grpId="0" build="p"/>
      <p:bldP spid="81" grpId="0" build="p"/>
      <p:bldP spid="82" grpId="0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IMAGE">
            <a:extLst>
              <a:ext uri="{FF2B5EF4-FFF2-40B4-BE49-F238E27FC236}">
                <a16:creationId xmlns:a16="http://schemas.microsoft.com/office/drawing/2014/main" id="{8FBECA92-9B79-4417-826C-CCCBBABD075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83333" b="-83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OLOR">
            <a:extLst>
              <a:ext uri="{FF2B5EF4-FFF2-40B4-BE49-F238E27FC236}">
                <a16:creationId xmlns:a16="http://schemas.microsoft.com/office/drawing/2014/main" id="{47967C2A-4924-425A-9563-E03546D04B4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PE">
            <a:extLst>
              <a:ext uri="{FF2B5EF4-FFF2-40B4-BE49-F238E27FC236}">
                <a16:creationId xmlns:a16="http://schemas.microsoft.com/office/drawing/2014/main" id="{4BACCFD1-72C1-4C2D-A6EC-7E8862763C3B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0" name="SHAPE">
            <a:extLst>
              <a:ext uri="{FF2B5EF4-FFF2-40B4-BE49-F238E27FC236}">
                <a16:creationId xmlns:a16="http://schemas.microsoft.com/office/drawing/2014/main" id="{701CE5C7-8D14-4FA2-BE3D-4BCC91888D36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1" name="SHAPE">
            <a:extLst>
              <a:ext uri="{FF2B5EF4-FFF2-40B4-BE49-F238E27FC236}">
                <a16:creationId xmlns:a16="http://schemas.microsoft.com/office/drawing/2014/main" id="{B1EB3FF6-BA06-4B6D-B6A2-6D8102B48B32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2" name="SHAPE">
            <a:extLst>
              <a:ext uri="{FF2B5EF4-FFF2-40B4-BE49-F238E27FC236}">
                <a16:creationId xmlns:a16="http://schemas.microsoft.com/office/drawing/2014/main" id="{D42042DF-3486-4D0F-8D2F-0791F441B558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724400" y="3969504"/>
            <a:ext cx="1418492" cy="609600"/>
          </a:xfrm>
        </p:spPr>
        <p:txBody>
          <a:bodyPr>
            <a:norm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301262" y="3969504"/>
            <a:ext cx="1418492" cy="609600"/>
          </a:xfrm>
        </p:spPr>
        <p:txBody>
          <a:bodyPr>
            <a:norm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4724400" y="3740904"/>
            <a:ext cx="1418492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7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9"/>
          </p:nvPr>
        </p:nvSpPr>
        <p:spPr>
          <a:xfrm>
            <a:off x="1301262" y="3740904"/>
            <a:ext cx="1418492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5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2"/>
          </p:nvPr>
        </p:nvSpPr>
        <p:spPr>
          <a:xfrm>
            <a:off x="3001108" y="3969504"/>
            <a:ext cx="1455821" cy="609600"/>
          </a:xfrm>
        </p:spPr>
        <p:txBody>
          <a:bodyPr>
            <a:norm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endParaRPr lang="en-US" sz="1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5"/>
          </p:nvPr>
        </p:nvSpPr>
        <p:spPr>
          <a:xfrm>
            <a:off x="3001108" y="3698571"/>
            <a:ext cx="1455821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6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6430108" y="3969504"/>
            <a:ext cx="1418492" cy="609600"/>
          </a:xfrm>
        </p:spPr>
        <p:txBody>
          <a:bodyPr>
            <a:norm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8"/>
          </p:nvPr>
        </p:nvSpPr>
        <p:spPr>
          <a:xfrm>
            <a:off x="6430108" y="3740904"/>
            <a:ext cx="1418492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8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4718538" y="2174571"/>
            <a:ext cx="1418492" cy="609600"/>
          </a:xfrm>
        </p:spPr>
        <p:txBody>
          <a:bodyPr>
            <a:norm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30"/>
          </p:nvPr>
        </p:nvSpPr>
        <p:spPr>
          <a:xfrm>
            <a:off x="1295400" y="2174571"/>
            <a:ext cx="1418492" cy="609600"/>
          </a:xfrm>
        </p:spPr>
        <p:txBody>
          <a:bodyPr>
            <a:norm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10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10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endParaRPr lang="en-US" sz="1000" b="1" dirty="0">
              <a:solidFill>
                <a:schemeClr val="bg1"/>
              </a:solidFill>
              <a:latin typeface="Caviar Dreams" panose="020B0402020204020504" pitchFamily="34" charset="0"/>
            </a:endParaRP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31"/>
          </p:nvPr>
        </p:nvSpPr>
        <p:spPr>
          <a:xfrm>
            <a:off x="4718538" y="1945971"/>
            <a:ext cx="1418492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3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2"/>
          </p:nvPr>
        </p:nvSpPr>
        <p:spPr>
          <a:xfrm>
            <a:off x="1295400" y="1945971"/>
            <a:ext cx="1418492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1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3"/>
          </p:nvPr>
        </p:nvSpPr>
        <p:spPr>
          <a:xfrm>
            <a:off x="2995246" y="2174571"/>
            <a:ext cx="1455821" cy="609600"/>
          </a:xfrm>
        </p:spPr>
        <p:txBody>
          <a:bodyPr>
            <a:no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sed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4"/>
          </p:nvPr>
        </p:nvSpPr>
        <p:spPr>
          <a:xfrm>
            <a:off x="2995246" y="1945971"/>
            <a:ext cx="1455821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5"/>
          </p:nvPr>
        </p:nvSpPr>
        <p:spPr>
          <a:xfrm>
            <a:off x="6424246" y="2174571"/>
            <a:ext cx="1418492" cy="609600"/>
          </a:xfrm>
        </p:spPr>
        <p:txBody>
          <a:bodyPr>
            <a:no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Lorem ipsum dolor sit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amet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consectetur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adipiscing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 </a:t>
            </a:r>
            <a:r>
              <a:rPr lang="en-US" sz="900" b="1" dirty="0" err="1">
                <a:solidFill>
                  <a:schemeClr val="bg1"/>
                </a:solidFill>
                <a:latin typeface="Caviar Dreams" panose="020B0402020204020504" pitchFamily="34" charset="0"/>
              </a:rPr>
              <a:t>elit</a:t>
            </a:r>
            <a:r>
              <a:rPr lang="en-US" sz="900" b="1" dirty="0">
                <a:solidFill>
                  <a:schemeClr val="bg1"/>
                </a:solidFill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6"/>
          </p:nvPr>
        </p:nvSpPr>
        <p:spPr>
          <a:xfrm>
            <a:off x="6424246" y="1945971"/>
            <a:ext cx="1418492" cy="270933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he Bold Font" pitchFamily="2" charset="0"/>
              </a:rPr>
              <a:t>ICON 4</a:t>
            </a:r>
          </a:p>
        </p:txBody>
      </p:sp>
      <p:sp>
        <p:nvSpPr>
          <p:cNvPr id="66" name="Freeform 24"/>
          <p:cNvSpPr>
            <a:spLocks/>
          </p:cNvSpPr>
          <p:nvPr/>
        </p:nvSpPr>
        <p:spPr bwMode="auto">
          <a:xfrm>
            <a:off x="1752600" y="1112656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24"/>
          <p:cNvSpPr>
            <a:spLocks/>
          </p:cNvSpPr>
          <p:nvPr/>
        </p:nvSpPr>
        <p:spPr bwMode="auto">
          <a:xfrm>
            <a:off x="3429000" y="1104154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24"/>
          <p:cNvSpPr>
            <a:spLocks/>
          </p:cNvSpPr>
          <p:nvPr/>
        </p:nvSpPr>
        <p:spPr bwMode="auto">
          <a:xfrm>
            <a:off x="5105400" y="1095652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24"/>
          <p:cNvSpPr>
            <a:spLocks/>
          </p:cNvSpPr>
          <p:nvPr/>
        </p:nvSpPr>
        <p:spPr bwMode="auto">
          <a:xfrm>
            <a:off x="6781800" y="1087150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24"/>
          <p:cNvSpPr>
            <a:spLocks/>
          </p:cNvSpPr>
          <p:nvPr/>
        </p:nvSpPr>
        <p:spPr bwMode="auto">
          <a:xfrm>
            <a:off x="1751852" y="2922080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24"/>
          <p:cNvSpPr>
            <a:spLocks/>
          </p:cNvSpPr>
          <p:nvPr/>
        </p:nvSpPr>
        <p:spPr bwMode="auto">
          <a:xfrm>
            <a:off x="3429000" y="2941456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24"/>
          <p:cNvSpPr>
            <a:spLocks/>
          </p:cNvSpPr>
          <p:nvPr/>
        </p:nvSpPr>
        <p:spPr bwMode="auto">
          <a:xfrm>
            <a:off x="5106148" y="2941456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24"/>
          <p:cNvSpPr>
            <a:spLocks/>
          </p:cNvSpPr>
          <p:nvPr/>
        </p:nvSpPr>
        <p:spPr bwMode="auto">
          <a:xfrm>
            <a:off x="6783296" y="2941456"/>
            <a:ext cx="609600" cy="723248"/>
          </a:xfrm>
          <a:custGeom>
            <a:avLst/>
            <a:gdLst>
              <a:gd name="T0" fmla="*/ 0 w 404"/>
              <a:gd name="T1" fmla="*/ 115 h 465"/>
              <a:gd name="T2" fmla="*/ 0 w 404"/>
              <a:gd name="T3" fmla="*/ 347 h 465"/>
              <a:gd name="T4" fmla="*/ 203 w 404"/>
              <a:gd name="T5" fmla="*/ 465 h 465"/>
              <a:gd name="T6" fmla="*/ 404 w 404"/>
              <a:gd name="T7" fmla="*/ 347 h 465"/>
              <a:gd name="T8" fmla="*/ 404 w 404"/>
              <a:gd name="T9" fmla="*/ 115 h 465"/>
              <a:gd name="T10" fmla="*/ 203 w 404"/>
              <a:gd name="T11" fmla="*/ 0 h 465"/>
              <a:gd name="T12" fmla="*/ 0 w 404"/>
              <a:gd name="T13" fmla="*/ 11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4" h="465">
                <a:moveTo>
                  <a:pt x="0" y="115"/>
                </a:moveTo>
                <a:lnTo>
                  <a:pt x="0" y="347"/>
                </a:lnTo>
                <a:lnTo>
                  <a:pt x="203" y="465"/>
                </a:lnTo>
                <a:lnTo>
                  <a:pt x="404" y="347"/>
                </a:lnTo>
                <a:lnTo>
                  <a:pt x="404" y="115"/>
                </a:lnTo>
                <a:lnTo>
                  <a:pt x="203" y="0"/>
                </a:lnTo>
                <a:lnTo>
                  <a:pt x="0" y="115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3616466" y="3131304"/>
            <a:ext cx="234668" cy="354447"/>
          </a:xfrm>
          <a:custGeom>
            <a:avLst/>
            <a:gdLst>
              <a:gd name="T0" fmla="*/ 61 w 122"/>
              <a:gd name="T1" fmla="*/ 0 h 184"/>
              <a:gd name="T2" fmla="*/ 0 w 122"/>
              <a:gd name="T3" fmla="*/ 60 h 184"/>
              <a:gd name="T4" fmla="*/ 26 w 122"/>
              <a:gd name="T5" fmla="*/ 128 h 184"/>
              <a:gd name="T6" fmla="*/ 52 w 122"/>
              <a:gd name="T7" fmla="*/ 170 h 184"/>
              <a:gd name="T8" fmla="*/ 61 w 122"/>
              <a:gd name="T9" fmla="*/ 184 h 184"/>
              <a:gd name="T10" fmla="*/ 70 w 122"/>
              <a:gd name="T11" fmla="*/ 170 h 184"/>
              <a:gd name="T12" fmla="*/ 95 w 122"/>
              <a:gd name="T13" fmla="*/ 128 h 184"/>
              <a:gd name="T14" fmla="*/ 122 w 122"/>
              <a:gd name="T15" fmla="*/ 60 h 184"/>
              <a:gd name="T16" fmla="*/ 61 w 122"/>
              <a:gd name="T17" fmla="*/ 0 h 184"/>
              <a:gd name="T18" fmla="*/ 61 w 122"/>
              <a:gd name="T19" fmla="*/ 92 h 184"/>
              <a:gd name="T20" fmla="*/ 29 w 122"/>
              <a:gd name="T21" fmla="*/ 60 h 184"/>
              <a:gd name="T22" fmla="*/ 61 w 122"/>
              <a:gd name="T23" fmla="*/ 29 h 184"/>
              <a:gd name="T24" fmla="*/ 93 w 122"/>
              <a:gd name="T25" fmla="*/ 60 h 184"/>
              <a:gd name="T26" fmla="*/ 61 w 122"/>
              <a:gd name="T27" fmla="*/ 9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2" h="184">
                <a:moveTo>
                  <a:pt x="61" y="0"/>
                </a:moveTo>
                <a:cubicBezTo>
                  <a:pt x="27" y="0"/>
                  <a:pt x="0" y="27"/>
                  <a:pt x="0" y="60"/>
                </a:cubicBezTo>
                <a:cubicBezTo>
                  <a:pt x="0" y="74"/>
                  <a:pt x="9" y="96"/>
                  <a:pt x="26" y="128"/>
                </a:cubicBezTo>
                <a:cubicBezTo>
                  <a:pt x="39" y="150"/>
                  <a:pt x="51" y="169"/>
                  <a:pt x="52" y="170"/>
                </a:cubicBezTo>
                <a:cubicBezTo>
                  <a:pt x="61" y="184"/>
                  <a:pt x="61" y="184"/>
                  <a:pt x="61" y="184"/>
                </a:cubicBezTo>
                <a:cubicBezTo>
                  <a:pt x="70" y="170"/>
                  <a:pt x="70" y="170"/>
                  <a:pt x="70" y="170"/>
                </a:cubicBezTo>
                <a:cubicBezTo>
                  <a:pt x="71" y="169"/>
                  <a:pt x="83" y="150"/>
                  <a:pt x="95" y="128"/>
                </a:cubicBezTo>
                <a:cubicBezTo>
                  <a:pt x="113" y="96"/>
                  <a:pt x="122" y="74"/>
                  <a:pt x="122" y="60"/>
                </a:cubicBezTo>
                <a:cubicBezTo>
                  <a:pt x="122" y="27"/>
                  <a:pt x="95" y="0"/>
                  <a:pt x="61" y="0"/>
                </a:cubicBezTo>
                <a:moveTo>
                  <a:pt x="61" y="92"/>
                </a:moveTo>
                <a:cubicBezTo>
                  <a:pt x="44" y="92"/>
                  <a:pt x="29" y="78"/>
                  <a:pt x="29" y="60"/>
                </a:cubicBezTo>
                <a:cubicBezTo>
                  <a:pt x="29" y="43"/>
                  <a:pt x="44" y="29"/>
                  <a:pt x="61" y="29"/>
                </a:cubicBezTo>
                <a:cubicBezTo>
                  <a:pt x="78" y="29"/>
                  <a:pt x="93" y="43"/>
                  <a:pt x="93" y="60"/>
                </a:cubicBezTo>
                <a:cubicBezTo>
                  <a:pt x="93" y="78"/>
                  <a:pt x="78" y="92"/>
                  <a:pt x="61" y="92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69" name="Group 7168"/>
          <p:cNvGrpSpPr/>
          <p:nvPr/>
        </p:nvGrpSpPr>
        <p:grpSpPr>
          <a:xfrm>
            <a:off x="1873250" y="1273534"/>
            <a:ext cx="368299" cy="367484"/>
            <a:chOff x="-2452687" y="1720851"/>
            <a:chExt cx="717550" cy="715963"/>
          </a:xfrm>
          <a:solidFill>
            <a:schemeClr val="bg1"/>
          </a:solidFill>
        </p:grpSpPr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-2452687" y="1720851"/>
              <a:ext cx="717550" cy="715963"/>
            </a:xfrm>
            <a:custGeom>
              <a:avLst/>
              <a:gdLst>
                <a:gd name="T0" fmla="*/ 191 w 191"/>
                <a:gd name="T1" fmla="*/ 180 h 191"/>
                <a:gd name="T2" fmla="*/ 180 w 191"/>
                <a:gd name="T3" fmla="*/ 170 h 191"/>
                <a:gd name="T4" fmla="*/ 21 w 191"/>
                <a:gd name="T5" fmla="*/ 170 h 191"/>
                <a:gd name="T6" fmla="*/ 21 w 191"/>
                <a:gd name="T7" fmla="*/ 11 h 191"/>
                <a:gd name="T8" fmla="*/ 11 w 191"/>
                <a:gd name="T9" fmla="*/ 0 h 191"/>
                <a:gd name="T10" fmla="*/ 0 w 191"/>
                <a:gd name="T11" fmla="*/ 11 h 191"/>
                <a:gd name="T12" fmla="*/ 0 w 191"/>
                <a:gd name="T13" fmla="*/ 170 h 191"/>
                <a:gd name="T14" fmla="*/ 21 w 191"/>
                <a:gd name="T15" fmla="*/ 191 h 191"/>
                <a:gd name="T16" fmla="*/ 180 w 191"/>
                <a:gd name="T17" fmla="*/ 191 h 191"/>
                <a:gd name="T18" fmla="*/ 191 w 191"/>
                <a:gd name="T19" fmla="*/ 18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191">
                  <a:moveTo>
                    <a:pt x="191" y="180"/>
                  </a:moveTo>
                  <a:cubicBezTo>
                    <a:pt x="191" y="174"/>
                    <a:pt x="186" y="170"/>
                    <a:pt x="180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81"/>
                    <a:pt x="10" y="191"/>
                    <a:pt x="21" y="191"/>
                  </a:cubicBezTo>
                  <a:cubicBezTo>
                    <a:pt x="180" y="191"/>
                    <a:pt x="180" y="191"/>
                    <a:pt x="180" y="191"/>
                  </a:cubicBezTo>
                  <a:cubicBezTo>
                    <a:pt x="186" y="191"/>
                    <a:pt x="191" y="186"/>
                    <a:pt x="191" y="1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-2339975" y="1773238"/>
              <a:ext cx="593725" cy="520700"/>
            </a:xfrm>
            <a:custGeom>
              <a:avLst/>
              <a:gdLst>
                <a:gd name="T0" fmla="*/ 40 w 158"/>
                <a:gd name="T1" fmla="*/ 74 h 139"/>
                <a:gd name="T2" fmla="*/ 2 w 158"/>
                <a:gd name="T3" fmla="*/ 124 h 139"/>
                <a:gd name="T4" fmla="*/ 3 w 158"/>
                <a:gd name="T5" fmla="*/ 131 h 139"/>
                <a:gd name="T6" fmla="*/ 11 w 158"/>
                <a:gd name="T7" fmla="*/ 137 h 139"/>
                <a:gd name="T8" fmla="*/ 18 w 158"/>
                <a:gd name="T9" fmla="*/ 137 h 139"/>
                <a:gd name="T10" fmla="*/ 51 w 158"/>
                <a:gd name="T11" fmla="*/ 95 h 139"/>
                <a:gd name="T12" fmla="*/ 58 w 158"/>
                <a:gd name="T13" fmla="*/ 91 h 139"/>
                <a:gd name="T14" fmla="*/ 94 w 158"/>
                <a:gd name="T15" fmla="*/ 87 h 139"/>
                <a:gd name="T16" fmla="*/ 102 w 158"/>
                <a:gd name="T17" fmla="*/ 83 h 139"/>
                <a:gd name="T18" fmla="*/ 139 w 158"/>
                <a:gd name="T19" fmla="*/ 38 h 139"/>
                <a:gd name="T20" fmla="*/ 147 w 158"/>
                <a:gd name="T21" fmla="*/ 46 h 139"/>
                <a:gd name="T22" fmla="*/ 156 w 158"/>
                <a:gd name="T23" fmla="*/ 42 h 139"/>
                <a:gd name="T24" fmla="*/ 157 w 158"/>
                <a:gd name="T25" fmla="*/ 6 h 139"/>
                <a:gd name="T26" fmla="*/ 151 w 158"/>
                <a:gd name="T27" fmla="*/ 0 h 139"/>
                <a:gd name="T28" fmla="*/ 115 w 158"/>
                <a:gd name="T29" fmla="*/ 7 h 139"/>
                <a:gd name="T30" fmla="*/ 113 w 158"/>
                <a:gd name="T31" fmla="*/ 17 h 139"/>
                <a:gd name="T32" fmla="*/ 122 w 158"/>
                <a:gd name="T33" fmla="*/ 25 h 139"/>
                <a:gd name="T34" fmla="*/ 91 w 158"/>
                <a:gd name="T35" fmla="*/ 63 h 139"/>
                <a:gd name="T36" fmla="*/ 84 w 158"/>
                <a:gd name="T37" fmla="*/ 67 h 139"/>
                <a:gd name="T38" fmla="*/ 47 w 158"/>
                <a:gd name="T39" fmla="*/ 70 h 139"/>
                <a:gd name="T40" fmla="*/ 40 w 158"/>
                <a:gd name="T41" fmla="*/ 7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139">
                  <a:moveTo>
                    <a:pt x="40" y="74"/>
                  </a:moveTo>
                  <a:cubicBezTo>
                    <a:pt x="2" y="124"/>
                    <a:pt x="2" y="124"/>
                    <a:pt x="2" y="124"/>
                  </a:cubicBezTo>
                  <a:cubicBezTo>
                    <a:pt x="0" y="126"/>
                    <a:pt x="0" y="129"/>
                    <a:pt x="3" y="131"/>
                  </a:cubicBezTo>
                  <a:cubicBezTo>
                    <a:pt x="11" y="137"/>
                    <a:pt x="11" y="137"/>
                    <a:pt x="11" y="137"/>
                  </a:cubicBezTo>
                  <a:cubicBezTo>
                    <a:pt x="13" y="139"/>
                    <a:pt x="17" y="139"/>
                    <a:pt x="18" y="137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3" y="92"/>
                    <a:pt x="55" y="91"/>
                    <a:pt x="58" y="91"/>
                  </a:cubicBezTo>
                  <a:cubicBezTo>
                    <a:pt x="94" y="87"/>
                    <a:pt x="94" y="87"/>
                    <a:pt x="94" y="87"/>
                  </a:cubicBezTo>
                  <a:cubicBezTo>
                    <a:pt x="97" y="87"/>
                    <a:pt x="100" y="85"/>
                    <a:pt x="102" y="83"/>
                  </a:cubicBezTo>
                  <a:cubicBezTo>
                    <a:pt x="139" y="38"/>
                    <a:pt x="139" y="38"/>
                    <a:pt x="139" y="38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51" y="48"/>
                    <a:pt x="156" y="46"/>
                    <a:pt x="156" y="42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8" y="2"/>
                    <a:pt x="154" y="0"/>
                    <a:pt x="151" y="0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1" y="8"/>
                    <a:pt x="109" y="14"/>
                    <a:pt x="113" y="17"/>
                  </a:cubicBezTo>
                  <a:cubicBezTo>
                    <a:pt x="122" y="25"/>
                    <a:pt x="122" y="25"/>
                    <a:pt x="122" y="25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89" y="65"/>
                    <a:pt x="86" y="67"/>
                    <a:pt x="84" y="67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4" y="71"/>
                    <a:pt x="42" y="72"/>
                    <a:pt x="40" y="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3543539" y="1323131"/>
            <a:ext cx="380521" cy="302298"/>
          </a:xfrm>
          <a:custGeom>
            <a:avLst/>
            <a:gdLst>
              <a:gd name="T0" fmla="*/ 52 w 198"/>
              <a:gd name="T1" fmla="*/ 66 h 157"/>
              <a:gd name="T2" fmla="*/ 52 w 198"/>
              <a:gd name="T3" fmla="*/ 72 h 157"/>
              <a:gd name="T4" fmla="*/ 140 w 198"/>
              <a:gd name="T5" fmla="*/ 72 h 157"/>
              <a:gd name="T6" fmla="*/ 140 w 198"/>
              <a:gd name="T7" fmla="*/ 66 h 157"/>
              <a:gd name="T8" fmla="*/ 163 w 198"/>
              <a:gd name="T9" fmla="*/ 66 h 157"/>
              <a:gd name="T10" fmla="*/ 163 w 198"/>
              <a:gd name="T11" fmla="*/ 72 h 157"/>
              <a:gd name="T12" fmla="*/ 178 w 198"/>
              <a:gd name="T13" fmla="*/ 72 h 157"/>
              <a:gd name="T14" fmla="*/ 198 w 198"/>
              <a:gd name="T15" fmla="*/ 56 h 157"/>
              <a:gd name="T16" fmla="*/ 198 w 198"/>
              <a:gd name="T17" fmla="*/ 19 h 157"/>
              <a:gd name="T18" fmla="*/ 132 w 198"/>
              <a:gd name="T19" fmla="*/ 19 h 157"/>
              <a:gd name="T20" fmla="*/ 132 w 198"/>
              <a:gd name="T21" fmla="*/ 3 h 157"/>
              <a:gd name="T22" fmla="*/ 128 w 198"/>
              <a:gd name="T23" fmla="*/ 0 h 157"/>
              <a:gd name="T24" fmla="*/ 70 w 198"/>
              <a:gd name="T25" fmla="*/ 0 h 157"/>
              <a:gd name="T26" fmla="*/ 67 w 198"/>
              <a:gd name="T27" fmla="*/ 3 h 157"/>
              <a:gd name="T28" fmla="*/ 67 w 198"/>
              <a:gd name="T29" fmla="*/ 19 h 157"/>
              <a:gd name="T30" fmla="*/ 0 w 198"/>
              <a:gd name="T31" fmla="*/ 19 h 157"/>
              <a:gd name="T32" fmla="*/ 0 w 198"/>
              <a:gd name="T33" fmla="*/ 59 h 157"/>
              <a:gd name="T34" fmla="*/ 19 w 198"/>
              <a:gd name="T35" fmla="*/ 72 h 157"/>
              <a:gd name="T36" fmla="*/ 29 w 198"/>
              <a:gd name="T37" fmla="*/ 72 h 157"/>
              <a:gd name="T38" fmla="*/ 29 w 198"/>
              <a:gd name="T39" fmla="*/ 66 h 157"/>
              <a:gd name="T40" fmla="*/ 52 w 198"/>
              <a:gd name="T41" fmla="*/ 66 h 157"/>
              <a:gd name="T42" fmla="*/ 74 w 198"/>
              <a:gd name="T43" fmla="*/ 7 h 157"/>
              <a:gd name="T44" fmla="*/ 125 w 198"/>
              <a:gd name="T45" fmla="*/ 7 h 157"/>
              <a:gd name="T46" fmla="*/ 125 w 198"/>
              <a:gd name="T47" fmla="*/ 19 h 157"/>
              <a:gd name="T48" fmla="*/ 74 w 198"/>
              <a:gd name="T49" fmla="*/ 19 h 157"/>
              <a:gd name="T50" fmla="*/ 74 w 198"/>
              <a:gd name="T51" fmla="*/ 7 h 157"/>
              <a:gd name="T52" fmla="*/ 163 w 198"/>
              <a:gd name="T53" fmla="*/ 93 h 157"/>
              <a:gd name="T54" fmla="*/ 163 w 198"/>
              <a:gd name="T55" fmla="*/ 77 h 157"/>
              <a:gd name="T56" fmla="*/ 178 w 198"/>
              <a:gd name="T57" fmla="*/ 77 h 157"/>
              <a:gd name="T58" fmla="*/ 198 w 198"/>
              <a:gd name="T59" fmla="*/ 67 h 157"/>
              <a:gd name="T60" fmla="*/ 198 w 198"/>
              <a:gd name="T61" fmla="*/ 157 h 157"/>
              <a:gd name="T62" fmla="*/ 0 w 198"/>
              <a:gd name="T63" fmla="*/ 157 h 157"/>
              <a:gd name="T64" fmla="*/ 0 w 198"/>
              <a:gd name="T65" fmla="*/ 68 h 157"/>
              <a:gd name="T66" fmla="*/ 19 w 198"/>
              <a:gd name="T67" fmla="*/ 77 h 157"/>
              <a:gd name="T68" fmla="*/ 29 w 198"/>
              <a:gd name="T69" fmla="*/ 77 h 157"/>
              <a:gd name="T70" fmla="*/ 29 w 198"/>
              <a:gd name="T71" fmla="*/ 93 h 157"/>
              <a:gd name="T72" fmla="*/ 52 w 198"/>
              <a:gd name="T73" fmla="*/ 93 h 157"/>
              <a:gd name="T74" fmla="*/ 52 w 198"/>
              <a:gd name="T75" fmla="*/ 77 h 157"/>
              <a:gd name="T76" fmla="*/ 140 w 198"/>
              <a:gd name="T77" fmla="*/ 77 h 157"/>
              <a:gd name="T78" fmla="*/ 140 w 198"/>
              <a:gd name="T79" fmla="*/ 93 h 157"/>
              <a:gd name="T80" fmla="*/ 163 w 198"/>
              <a:gd name="T81" fmla="*/ 93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98" h="157">
                <a:moveTo>
                  <a:pt x="52" y="66"/>
                </a:moveTo>
                <a:cubicBezTo>
                  <a:pt x="52" y="72"/>
                  <a:pt x="52" y="72"/>
                  <a:pt x="52" y="72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40" y="66"/>
                  <a:pt x="140" y="66"/>
                  <a:pt x="140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72"/>
                  <a:pt x="163" y="72"/>
                  <a:pt x="163" y="72"/>
                </a:cubicBezTo>
                <a:cubicBezTo>
                  <a:pt x="178" y="72"/>
                  <a:pt x="178" y="72"/>
                  <a:pt x="178" y="72"/>
                </a:cubicBezTo>
                <a:cubicBezTo>
                  <a:pt x="188" y="72"/>
                  <a:pt x="196" y="65"/>
                  <a:pt x="198" y="56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32" y="19"/>
                  <a:pt x="132" y="19"/>
                  <a:pt x="132" y="19"/>
                </a:cubicBezTo>
                <a:cubicBezTo>
                  <a:pt x="132" y="3"/>
                  <a:pt x="132" y="3"/>
                  <a:pt x="132" y="3"/>
                </a:cubicBezTo>
                <a:cubicBezTo>
                  <a:pt x="132" y="1"/>
                  <a:pt x="130" y="0"/>
                  <a:pt x="128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68" y="0"/>
                  <a:pt x="67" y="1"/>
                  <a:pt x="67" y="3"/>
                </a:cubicBezTo>
                <a:cubicBezTo>
                  <a:pt x="67" y="19"/>
                  <a:pt x="67" y="19"/>
                  <a:pt x="67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59"/>
                  <a:pt x="0" y="59"/>
                  <a:pt x="0" y="59"/>
                </a:cubicBezTo>
                <a:cubicBezTo>
                  <a:pt x="3" y="67"/>
                  <a:pt x="11" y="72"/>
                  <a:pt x="1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9" y="66"/>
                  <a:pt x="29" y="66"/>
                  <a:pt x="29" y="66"/>
                </a:cubicBezTo>
                <a:lnTo>
                  <a:pt x="52" y="66"/>
                </a:lnTo>
                <a:close/>
                <a:moveTo>
                  <a:pt x="74" y="7"/>
                </a:moveTo>
                <a:cubicBezTo>
                  <a:pt x="125" y="7"/>
                  <a:pt x="125" y="7"/>
                  <a:pt x="125" y="7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74" y="19"/>
                  <a:pt x="74" y="19"/>
                  <a:pt x="74" y="19"/>
                </a:cubicBezTo>
                <a:lnTo>
                  <a:pt x="74" y="7"/>
                </a:lnTo>
                <a:close/>
                <a:moveTo>
                  <a:pt x="163" y="93"/>
                </a:moveTo>
                <a:cubicBezTo>
                  <a:pt x="163" y="77"/>
                  <a:pt x="163" y="77"/>
                  <a:pt x="163" y="77"/>
                </a:cubicBezTo>
                <a:cubicBezTo>
                  <a:pt x="178" y="77"/>
                  <a:pt x="178" y="77"/>
                  <a:pt x="178" y="77"/>
                </a:cubicBezTo>
                <a:cubicBezTo>
                  <a:pt x="186" y="77"/>
                  <a:pt x="193" y="73"/>
                  <a:pt x="198" y="67"/>
                </a:cubicBezTo>
                <a:cubicBezTo>
                  <a:pt x="198" y="157"/>
                  <a:pt x="198" y="157"/>
                  <a:pt x="198" y="157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68"/>
                  <a:pt x="0" y="68"/>
                  <a:pt x="0" y="68"/>
                </a:cubicBezTo>
                <a:cubicBezTo>
                  <a:pt x="5" y="74"/>
                  <a:pt x="12" y="77"/>
                  <a:pt x="19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93"/>
                  <a:pt x="29" y="93"/>
                  <a:pt x="29" y="93"/>
                </a:cubicBezTo>
                <a:cubicBezTo>
                  <a:pt x="52" y="93"/>
                  <a:pt x="52" y="93"/>
                  <a:pt x="52" y="93"/>
                </a:cubicBezTo>
                <a:cubicBezTo>
                  <a:pt x="52" y="77"/>
                  <a:pt x="52" y="77"/>
                  <a:pt x="52" y="77"/>
                </a:cubicBezTo>
                <a:cubicBezTo>
                  <a:pt x="140" y="77"/>
                  <a:pt x="140" y="77"/>
                  <a:pt x="140" y="77"/>
                </a:cubicBezTo>
                <a:cubicBezTo>
                  <a:pt x="140" y="93"/>
                  <a:pt x="140" y="93"/>
                  <a:pt x="140" y="93"/>
                </a:cubicBezTo>
                <a:lnTo>
                  <a:pt x="163" y="9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6905710" y="1257644"/>
            <a:ext cx="361780" cy="352817"/>
          </a:xfrm>
          <a:custGeom>
            <a:avLst/>
            <a:gdLst>
              <a:gd name="T0" fmla="*/ 162 w 188"/>
              <a:gd name="T1" fmla="*/ 70 h 183"/>
              <a:gd name="T2" fmla="*/ 157 w 188"/>
              <a:gd name="T3" fmla="*/ 59 h 183"/>
              <a:gd name="T4" fmla="*/ 168 w 188"/>
              <a:gd name="T5" fmla="*/ 33 h 183"/>
              <a:gd name="T6" fmla="*/ 153 w 188"/>
              <a:gd name="T7" fmla="*/ 19 h 183"/>
              <a:gd name="T8" fmla="*/ 127 w 188"/>
              <a:gd name="T9" fmla="*/ 29 h 183"/>
              <a:gd name="T10" fmla="*/ 116 w 188"/>
              <a:gd name="T11" fmla="*/ 25 h 183"/>
              <a:gd name="T12" fmla="*/ 104 w 188"/>
              <a:gd name="T13" fmla="*/ 0 h 183"/>
              <a:gd name="T14" fmla="*/ 84 w 188"/>
              <a:gd name="T15" fmla="*/ 0 h 183"/>
              <a:gd name="T16" fmla="*/ 73 w 188"/>
              <a:gd name="T17" fmla="*/ 25 h 183"/>
              <a:gd name="T18" fmla="*/ 61 w 188"/>
              <a:gd name="T19" fmla="*/ 30 h 183"/>
              <a:gd name="T20" fmla="*/ 35 w 188"/>
              <a:gd name="T21" fmla="*/ 20 h 183"/>
              <a:gd name="T22" fmla="*/ 20 w 188"/>
              <a:gd name="T23" fmla="*/ 34 h 183"/>
              <a:gd name="T24" fmla="*/ 31 w 188"/>
              <a:gd name="T25" fmla="*/ 59 h 183"/>
              <a:gd name="T26" fmla="*/ 26 w 188"/>
              <a:gd name="T27" fmla="*/ 71 h 183"/>
              <a:gd name="T28" fmla="*/ 0 w 188"/>
              <a:gd name="T29" fmla="*/ 82 h 183"/>
              <a:gd name="T30" fmla="*/ 0 w 188"/>
              <a:gd name="T31" fmla="*/ 102 h 183"/>
              <a:gd name="T32" fmla="*/ 26 w 188"/>
              <a:gd name="T33" fmla="*/ 113 h 183"/>
              <a:gd name="T34" fmla="*/ 31 w 188"/>
              <a:gd name="T35" fmla="*/ 124 h 183"/>
              <a:gd name="T36" fmla="*/ 21 w 188"/>
              <a:gd name="T37" fmla="*/ 150 h 183"/>
              <a:gd name="T38" fmla="*/ 35 w 188"/>
              <a:gd name="T39" fmla="*/ 164 h 183"/>
              <a:gd name="T40" fmla="*/ 61 w 188"/>
              <a:gd name="T41" fmla="*/ 154 h 183"/>
              <a:gd name="T42" fmla="*/ 73 w 188"/>
              <a:gd name="T43" fmla="*/ 158 h 183"/>
              <a:gd name="T44" fmla="*/ 84 w 188"/>
              <a:gd name="T45" fmla="*/ 183 h 183"/>
              <a:gd name="T46" fmla="*/ 105 w 188"/>
              <a:gd name="T47" fmla="*/ 183 h 183"/>
              <a:gd name="T48" fmla="*/ 116 w 188"/>
              <a:gd name="T49" fmla="*/ 158 h 183"/>
              <a:gd name="T50" fmla="*/ 127 w 188"/>
              <a:gd name="T51" fmla="*/ 153 h 183"/>
              <a:gd name="T52" fmla="*/ 154 w 188"/>
              <a:gd name="T53" fmla="*/ 163 h 183"/>
              <a:gd name="T54" fmla="*/ 168 w 188"/>
              <a:gd name="T55" fmla="*/ 149 h 183"/>
              <a:gd name="T56" fmla="*/ 158 w 188"/>
              <a:gd name="T57" fmla="*/ 124 h 183"/>
              <a:gd name="T58" fmla="*/ 162 w 188"/>
              <a:gd name="T59" fmla="*/ 112 h 183"/>
              <a:gd name="T60" fmla="*/ 188 w 188"/>
              <a:gd name="T61" fmla="*/ 101 h 183"/>
              <a:gd name="T62" fmla="*/ 188 w 188"/>
              <a:gd name="T63" fmla="*/ 81 h 183"/>
              <a:gd name="T64" fmla="*/ 162 w 188"/>
              <a:gd name="T65" fmla="*/ 70 h 183"/>
              <a:gd name="T66" fmla="*/ 124 w 188"/>
              <a:gd name="T67" fmla="*/ 91 h 183"/>
              <a:gd name="T68" fmla="*/ 94 w 188"/>
              <a:gd name="T69" fmla="*/ 121 h 183"/>
              <a:gd name="T70" fmla="*/ 64 w 188"/>
              <a:gd name="T71" fmla="*/ 91 h 183"/>
              <a:gd name="T72" fmla="*/ 94 w 188"/>
              <a:gd name="T73" fmla="*/ 62 h 183"/>
              <a:gd name="T74" fmla="*/ 124 w 188"/>
              <a:gd name="T75" fmla="*/ 91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88" h="183">
                <a:moveTo>
                  <a:pt x="162" y="70"/>
                </a:moveTo>
                <a:cubicBezTo>
                  <a:pt x="157" y="59"/>
                  <a:pt x="157" y="59"/>
                  <a:pt x="157" y="59"/>
                </a:cubicBezTo>
                <a:cubicBezTo>
                  <a:pt x="157" y="59"/>
                  <a:pt x="169" y="34"/>
                  <a:pt x="168" y="33"/>
                </a:cubicBezTo>
                <a:cubicBezTo>
                  <a:pt x="153" y="19"/>
                  <a:pt x="153" y="19"/>
                  <a:pt x="153" y="19"/>
                </a:cubicBezTo>
                <a:cubicBezTo>
                  <a:pt x="152" y="18"/>
                  <a:pt x="127" y="29"/>
                  <a:pt x="127" y="29"/>
                </a:cubicBezTo>
                <a:cubicBezTo>
                  <a:pt x="116" y="25"/>
                  <a:pt x="116" y="25"/>
                  <a:pt x="116" y="25"/>
                </a:cubicBezTo>
                <a:cubicBezTo>
                  <a:pt x="116" y="25"/>
                  <a:pt x="105" y="0"/>
                  <a:pt x="10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2" y="0"/>
                  <a:pt x="73" y="25"/>
                  <a:pt x="73" y="25"/>
                </a:cubicBezTo>
                <a:cubicBezTo>
                  <a:pt x="61" y="30"/>
                  <a:pt x="61" y="30"/>
                  <a:pt x="61" y="30"/>
                </a:cubicBezTo>
                <a:cubicBezTo>
                  <a:pt x="61" y="30"/>
                  <a:pt x="36" y="19"/>
                  <a:pt x="35" y="20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5"/>
                  <a:pt x="31" y="59"/>
                  <a:pt x="31" y="59"/>
                </a:cubicBezTo>
                <a:cubicBezTo>
                  <a:pt x="26" y="71"/>
                  <a:pt x="26" y="71"/>
                  <a:pt x="26" y="71"/>
                </a:cubicBezTo>
                <a:cubicBezTo>
                  <a:pt x="26" y="71"/>
                  <a:pt x="0" y="80"/>
                  <a:pt x="0" y="8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3"/>
                  <a:pt x="26" y="113"/>
                  <a:pt x="26" y="113"/>
                </a:cubicBezTo>
                <a:cubicBezTo>
                  <a:pt x="31" y="124"/>
                  <a:pt x="31" y="124"/>
                  <a:pt x="31" y="124"/>
                </a:cubicBezTo>
                <a:cubicBezTo>
                  <a:pt x="31" y="124"/>
                  <a:pt x="20" y="149"/>
                  <a:pt x="21" y="150"/>
                </a:cubicBezTo>
                <a:cubicBezTo>
                  <a:pt x="35" y="164"/>
                  <a:pt x="35" y="164"/>
                  <a:pt x="35" y="164"/>
                </a:cubicBezTo>
                <a:cubicBezTo>
                  <a:pt x="36" y="165"/>
                  <a:pt x="61" y="154"/>
                  <a:pt x="61" y="154"/>
                </a:cubicBezTo>
                <a:cubicBezTo>
                  <a:pt x="73" y="158"/>
                  <a:pt x="73" y="158"/>
                  <a:pt x="73" y="158"/>
                </a:cubicBezTo>
                <a:cubicBezTo>
                  <a:pt x="73" y="158"/>
                  <a:pt x="83" y="183"/>
                  <a:pt x="84" y="183"/>
                </a:cubicBezTo>
                <a:cubicBezTo>
                  <a:pt x="105" y="183"/>
                  <a:pt x="105" y="183"/>
                  <a:pt x="105" y="183"/>
                </a:cubicBezTo>
                <a:cubicBezTo>
                  <a:pt x="106" y="183"/>
                  <a:pt x="116" y="158"/>
                  <a:pt x="116" y="158"/>
                </a:cubicBezTo>
                <a:cubicBezTo>
                  <a:pt x="127" y="153"/>
                  <a:pt x="127" y="153"/>
                  <a:pt x="127" y="153"/>
                </a:cubicBezTo>
                <a:cubicBezTo>
                  <a:pt x="127" y="153"/>
                  <a:pt x="153" y="164"/>
                  <a:pt x="154" y="163"/>
                </a:cubicBezTo>
                <a:cubicBezTo>
                  <a:pt x="168" y="149"/>
                  <a:pt x="168" y="149"/>
                  <a:pt x="168" y="149"/>
                </a:cubicBezTo>
                <a:cubicBezTo>
                  <a:pt x="169" y="148"/>
                  <a:pt x="158" y="124"/>
                  <a:pt x="158" y="124"/>
                </a:cubicBezTo>
                <a:cubicBezTo>
                  <a:pt x="162" y="112"/>
                  <a:pt x="162" y="112"/>
                  <a:pt x="162" y="112"/>
                </a:cubicBezTo>
                <a:cubicBezTo>
                  <a:pt x="162" y="112"/>
                  <a:pt x="188" y="103"/>
                  <a:pt x="188" y="101"/>
                </a:cubicBezTo>
                <a:cubicBezTo>
                  <a:pt x="188" y="81"/>
                  <a:pt x="188" y="81"/>
                  <a:pt x="188" y="81"/>
                </a:cubicBezTo>
                <a:cubicBezTo>
                  <a:pt x="188" y="80"/>
                  <a:pt x="162" y="70"/>
                  <a:pt x="162" y="70"/>
                </a:cubicBezTo>
                <a:moveTo>
                  <a:pt x="124" y="91"/>
                </a:moveTo>
                <a:cubicBezTo>
                  <a:pt x="124" y="108"/>
                  <a:pt x="111" y="121"/>
                  <a:pt x="94" y="121"/>
                </a:cubicBezTo>
                <a:cubicBezTo>
                  <a:pt x="78" y="121"/>
                  <a:pt x="64" y="108"/>
                  <a:pt x="64" y="91"/>
                </a:cubicBezTo>
                <a:cubicBezTo>
                  <a:pt x="64" y="75"/>
                  <a:pt x="78" y="62"/>
                  <a:pt x="94" y="62"/>
                </a:cubicBezTo>
                <a:cubicBezTo>
                  <a:pt x="111" y="62"/>
                  <a:pt x="124" y="75"/>
                  <a:pt x="124" y="9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1"/>
          <p:cNvSpPr>
            <a:spLocks noEditPoints="1"/>
          </p:cNvSpPr>
          <p:nvPr/>
        </p:nvSpPr>
        <p:spPr bwMode="auto">
          <a:xfrm>
            <a:off x="1845546" y="3092165"/>
            <a:ext cx="390299" cy="333262"/>
          </a:xfrm>
          <a:custGeom>
            <a:avLst/>
            <a:gdLst>
              <a:gd name="T0" fmla="*/ 171 w 203"/>
              <a:gd name="T1" fmla="*/ 99 h 173"/>
              <a:gd name="T2" fmla="*/ 180 w 203"/>
              <a:gd name="T3" fmla="*/ 108 h 173"/>
              <a:gd name="T4" fmla="*/ 189 w 203"/>
              <a:gd name="T5" fmla="*/ 111 h 173"/>
              <a:gd name="T6" fmla="*/ 198 w 203"/>
              <a:gd name="T7" fmla="*/ 108 h 173"/>
              <a:gd name="T8" fmla="*/ 198 w 203"/>
              <a:gd name="T9" fmla="*/ 90 h 173"/>
              <a:gd name="T10" fmla="*/ 111 w 203"/>
              <a:gd name="T11" fmla="*/ 3 h 173"/>
              <a:gd name="T12" fmla="*/ 104 w 203"/>
              <a:gd name="T13" fmla="*/ 0 h 173"/>
              <a:gd name="T14" fmla="*/ 104 w 203"/>
              <a:gd name="T15" fmla="*/ 0 h 173"/>
              <a:gd name="T16" fmla="*/ 102 w 203"/>
              <a:gd name="T17" fmla="*/ 0 h 173"/>
              <a:gd name="T18" fmla="*/ 102 w 203"/>
              <a:gd name="T19" fmla="*/ 0 h 173"/>
              <a:gd name="T20" fmla="*/ 101 w 203"/>
              <a:gd name="T21" fmla="*/ 0 h 173"/>
              <a:gd name="T22" fmla="*/ 100 w 203"/>
              <a:gd name="T23" fmla="*/ 0 h 173"/>
              <a:gd name="T24" fmla="*/ 100 w 203"/>
              <a:gd name="T25" fmla="*/ 0 h 173"/>
              <a:gd name="T26" fmla="*/ 93 w 203"/>
              <a:gd name="T27" fmla="*/ 3 h 173"/>
              <a:gd name="T28" fmla="*/ 5 w 203"/>
              <a:gd name="T29" fmla="*/ 90 h 173"/>
              <a:gd name="T30" fmla="*/ 5 w 203"/>
              <a:gd name="T31" fmla="*/ 108 h 173"/>
              <a:gd name="T32" fmla="*/ 14 w 203"/>
              <a:gd name="T33" fmla="*/ 111 h 173"/>
              <a:gd name="T34" fmla="*/ 24 w 203"/>
              <a:gd name="T35" fmla="*/ 108 h 173"/>
              <a:gd name="T36" fmla="*/ 32 w 203"/>
              <a:gd name="T37" fmla="*/ 99 h 173"/>
              <a:gd name="T38" fmla="*/ 32 w 203"/>
              <a:gd name="T39" fmla="*/ 173 h 173"/>
              <a:gd name="T40" fmla="*/ 102 w 203"/>
              <a:gd name="T41" fmla="*/ 173 h 173"/>
              <a:gd name="T42" fmla="*/ 171 w 203"/>
              <a:gd name="T43" fmla="*/ 173 h 173"/>
              <a:gd name="T44" fmla="*/ 171 w 203"/>
              <a:gd name="T45" fmla="*/ 99 h 173"/>
              <a:gd name="T46" fmla="*/ 123 w 203"/>
              <a:gd name="T47" fmla="*/ 158 h 173"/>
              <a:gd name="T48" fmla="*/ 123 w 203"/>
              <a:gd name="T49" fmla="*/ 114 h 173"/>
              <a:gd name="T50" fmla="*/ 103 w 203"/>
              <a:gd name="T51" fmla="*/ 114 h 173"/>
              <a:gd name="T52" fmla="*/ 99 w 203"/>
              <a:gd name="T53" fmla="*/ 114 h 173"/>
              <a:gd name="T54" fmla="*/ 80 w 203"/>
              <a:gd name="T55" fmla="*/ 114 h 173"/>
              <a:gd name="T56" fmla="*/ 80 w 203"/>
              <a:gd name="T57" fmla="*/ 158 h 173"/>
              <a:gd name="T58" fmla="*/ 50 w 203"/>
              <a:gd name="T59" fmla="*/ 158 h 173"/>
              <a:gd name="T60" fmla="*/ 49 w 203"/>
              <a:gd name="T61" fmla="*/ 82 h 173"/>
              <a:gd name="T62" fmla="*/ 102 w 203"/>
              <a:gd name="T63" fmla="*/ 31 h 173"/>
              <a:gd name="T64" fmla="*/ 154 w 203"/>
              <a:gd name="T65" fmla="*/ 82 h 173"/>
              <a:gd name="T66" fmla="*/ 154 w 203"/>
              <a:gd name="T67" fmla="*/ 158 h 173"/>
              <a:gd name="T68" fmla="*/ 123 w 203"/>
              <a:gd name="T69" fmla="*/ 158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3" h="173">
                <a:moveTo>
                  <a:pt x="171" y="99"/>
                </a:moveTo>
                <a:cubicBezTo>
                  <a:pt x="180" y="108"/>
                  <a:pt x="180" y="108"/>
                  <a:pt x="180" y="108"/>
                </a:cubicBezTo>
                <a:cubicBezTo>
                  <a:pt x="182" y="110"/>
                  <a:pt x="185" y="111"/>
                  <a:pt x="189" y="111"/>
                </a:cubicBezTo>
                <a:cubicBezTo>
                  <a:pt x="192" y="111"/>
                  <a:pt x="195" y="110"/>
                  <a:pt x="198" y="108"/>
                </a:cubicBezTo>
                <a:cubicBezTo>
                  <a:pt x="203" y="103"/>
                  <a:pt x="203" y="95"/>
                  <a:pt x="198" y="90"/>
                </a:cubicBezTo>
                <a:cubicBezTo>
                  <a:pt x="111" y="3"/>
                  <a:pt x="111" y="3"/>
                  <a:pt x="111" y="3"/>
                </a:cubicBezTo>
                <a:cubicBezTo>
                  <a:pt x="109" y="2"/>
                  <a:pt x="106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3" y="0"/>
                  <a:pt x="102" y="0"/>
                  <a:pt x="102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0"/>
                  <a:pt x="101" y="0"/>
                  <a:pt x="101" y="0"/>
                </a:cubicBezTo>
                <a:cubicBezTo>
                  <a:pt x="101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4" y="2"/>
                  <a:pt x="93" y="3"/>
                </a:cubicBezTo>
                <a:cubicBezTo>
                  <a:pt x="5" y="90"/>
                  <a:pt x="5" y="90"/>
                  <a:pt x="5" y="90"/>
                </a:cubicBezTo>
                <a:cubicBezTo>
                  <a:pt x="0" y="95"/>
                  <a:pt x="0" y="103"/>
                  <a:pt x="5" y="108"/>
                </a:cubicBezTo>
                <a:cubicBezTo>
                  <a:pt x="8" y="110"/>
                  <a:pt x="11" y="111"/>
                  <a:pt x="14" y="111"/>
                </a:cubicBezTo>
                <a:cubicBezTo>
                  <a:pt x="18" y="111"/>
                  <a:pt x="21" y="110"/>
                  <a:pt x="24" y="108"/>
                </a:cubicBezTo>
                <a:cubicBezTo>
                  <a:pt x="32" y="99"/>
                  <a:pt x="32" y="99"/>
                  <a:pt x="32" y="99"/>
                </a:cubicBezTo>
                <a:cubicBezTo>
                  <a:pt x="32" y="173"/>
                  <a:pt x="32" y="173"/>
                  <a:pt x="32" y="173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171" y="173"/>
                  <a:pt x="171" y="173"/>
                  <a:pt x="171" y="173"/>
                </a:cubicBezTo>
                <a:lnTo>
                  <a:pt x="171" y="99"/>
                </a:lnTo>
                <a:close/>
                <a:moveTo>
                  <a:pt x="123" y="158"/>
                </a:moveTo>
                <a:cubicBezTo>
                  <a:pt x="123" y="114"/>
                  <a:pt x="123" y="114"/>
                  <a:pt x="123" y="114"/>
                </a:cubicBezTo>
                <a:cubicBezTo>
                  <a:pt x="103" y="114"/>
                  <a:pt x="103" y="114"/>
                  <a:pt x="103" y="114"/>
                </a:cubicBezTo>
                <a:cubicBezTo>
                  <a:pt x="99" y="114"/>
                  <a:pt x="99" y="114"/>
                  <a:pt x="99" y="114"/>
                </a:cubicBezTo>
                <a:cubicBezTo>
                  <a:pt x="80" y="114"/>
                  <a:pt x="80" y="114"/>
                  <a:pt x="80" y="114"/>
                </a:cubicBezTo>
                <a:cubicBezTo>
                  <a:pt x="80" y="158"/>
                  <a:pt x="80" y="158"/>
                  <a:pt x="80" y="158"/>
                </a:cubicBezTo>
                <a:cubicBezTo>
                  <a:pt x="50" y="158"/>
                  <a:pt x="50" y="158"/>
                  <a:pt x="50" y="158"/>
                </a:cubicBezTo>
                <a:cubicBezTo>
                  <a:pt x="49" y="82"/>
                  <a:pt x="49" y="82"/>
                  <a:pt x="49" y="82"/>
                </a:cubicBezTo>
                <a:cubicBezTo>
                  <a:pt x="102" y="31"/>
                  <a:pt x="102" y="31"/>
                  <a:pt x="102" y="31"/>
                </a:cubicBezTo>
                <a:cubicBezTo>
                  <a:pt x="154" y="82"/>
                  <a:pt x="154" y="82"/>
                  <a:pt x="154" y="82"/>
                </a:cubicBezTo>
                <a:cubicBezTo>
                  <a:pt x="154" y="158"/>
                  <a:pt x="154" y="158"/>
                  <a:pt x="154" y="158"/>
                </a:cubicBezTo>
                <a:lnTo>
                  <a:pt x="123" y="1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71" name="Group 7170"/>
          <p:cNvGrpSpPr/>
          <p:nvPr/>
        </p:nvGrpSpPr>
        <p:grpSpPr>
          <a:xfrm>
            <a:off x="6960437" y="3148877"/>
            <a:ext cx="277039" cy="271336"/>
            <a:chOff x="-865187" y="2778126"/>
            <a:chExt cx="539750" cy="528638"/>
          </a:xfrm>
          <a:solidFill>
            <a:schemeClr val="bg1"/>
          </a:solidFill>
        </p:grpSpPr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-749300" y="2778126"/>
              <a:ext cx="423863" cy="528638"/>
            </a:xfrm>
            <a:custGeom>
              <a:avLst/>
              <a:gdLst>
                <a:gd name="T0" fmla="*/ 106 w 113"/>
                <a:gd name="T1" fmla="*/ 50 h 141"/>
                <a:gd name="T2" fmla="*/ 51 w 113"/>
                <a:gd name="T3" fmla="*/ 50 h 141"/>
                <a:gd name="T4" fmla="*/ 55 w 113"/>
                <a:gd name="T5" fmla="*/ 31 h 141"/>
                <a:gd name="T6" fmla="*/ 55 w 113"/>
                <a:gd name="T7" fmla="*/ 18 h 141"/>
                <a:gd name="T8" fmla="*/ 49 w 113"/>
                <a:gd name="T9" fmla="*/ 4 h 141"/>
                <a:gd name="T10" fmla="*/ 42 w 113"/>
                <a:gd name="T11" fmla="*/ 0 h 141"/>
                <a:gd name="T12" fmla="*/ 32 w 113"/>
                <a:gd name="T13" fmla="*/ 0 h 141"/>
                <a:gd name="T14" fmla="*/ 24 w 113"/>
                <a:gd name="T15" fmla="*/ 7 h 141"/>
                <a:gd name="T16" fmla="*/ 24 w 113"/>
                <a:gd name="T17" fmla="*/ 24 h 141"/>
                <a:gd name="T18" fmla="*/ 10 w 113"/>
                <a:gd name="T19" fmla="*/ 49 h 141"/>
                <a:gd name="T20" fmla="*/ 2 w 113"/>
                <a:gd name="T21" fmla="*/ 59 h 141"/>
                <a:gd name="T22" fmla="*/ 0 w 113"/>
                <a:gd name="T23" fmla="*/ 65 h 141"/>
                <a:gd name="T24" fmla="*/ 0 w 113"/>
                <a:gd name="T25" fmla="*/ 131 h 141"/>
                <a:gd name="T26" fmla="*/ 2 w 113"/>
                <a:gd name="T27" fmla="*/ 136 h 141"/>
                <a:gd name="T28" fmla="*/ 14 w 113"/>
                <a:gd name="T29" fmla="*/ 141 h 141"/>
                <a:gd name="T30" fmla="*/ 85 w 113"/>
                <a:gd name="T31" fmla="*/ 141 h 141"/>
                <a:gd name="T32" fmla="*/ 92 w 113"/>
                <a:gd name="T33" fmla="*/ 137 h 141"/>
                <a:gd name="T34" fmla="*/ 111 w 113"/>
                <a:gd name="T35" fmla="*/ 104 h 141"/>
                <a:gd name="T36" fmla="*/ 113 w 113"/>
                <a:gd name="T37" fmla="*/ 97 h 141"/>
                <a:gd name="T38" fmla="*/ 113 w 113"/>
                <a:gd name="T39" fmla="*/ 57 h 141"/>
                <a:gd name="T40" fmla="*/ 106 w 113"/>
                <a:gd name="T41" fmla="*/ 5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3" h="141">
                  <a:moveTo>
                    <a:pt x="106" y="5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51" y="50"/>
                    <a:pt x="55" y="37"/>
                    <a:pt x="55" y="31"/>
                  </a:cubicBezTo>
                  <a:cubicBezTo>
                    <a:pt x="56" y="27"/>
                    <a:pt x="56" y="22"/>
                    <a:pt x="55" y="18"/>
                  </a:cubicBezTo>
                  <a:cubicBezTo>
                    <a:pt x="53" y="12"/>
                    <a:pt x="52" y="9"/>
                    <a:pt x="49" y="4"/>
                  </a:cubicBezTo>
                  <a:cubicBezTo>
                    <a:pt x="48" y="1"/>
                    <a:pt x="45" y="0"/>
                    <a:pt x="4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4" y="3"/>
                    <a:pt x="24" y="7"/>
                  </a:cubicBezTo>
                  <a:cubicBezTo>
                    <a:pt x="24" y="14"/>
                    <a:pt x="24" y="24"/>
                    <a:pt x="24" y="24"/>
                  </a:cubicBezTo>
                  <a:cubicBezTo>
                    <a:pt x="20" y="33"/>
                    <a:pt x="15" y="41"/>
                    <a:pt x="10" y="49"/>
                  </a:cubicBezTo>
                  <a:cubicBezTo>
                    <a:pt x="8" y="53"/>
                    <a:pt x="5" y="56"/>
                    <a:pt x="2" y="59"/>
                  </a:cubicBezTo>
                  <a:cubicBezTo>
                    <a:pt x="1" y="61"/>
                    <a:pt x="0" y="63"/>
                    <a:pt x="0" y="65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3"/>
                    <a:pt x="1" y="135"/>
                    <a:pt x="2" y="136"/>
                  </a:cubicBezTo>
                  <a:cubicBezTo>
                    <a:pt x="4" y="139"/>
                    <a:pt x="8" y="141"/>
                    <a:pt x="14" y="141"/>
                  </a:cubicBezTo>
                  <a:cubicBezTo>
                    <a:pt x="33" y="141"/>
                    <a:pt x="63" y="141"/>
                    <a:pt x="85" y="141"/>
                  </a:cubicBezTo>
                  <a:cubicBezTo>
                    <a:pt x="88" y="141"/>
                    <a:pt x="90" y="139"/>
                    <a:pt x="92" y="137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2" y="102"/>
                    <a:pt x="113" y="99"/>
                    <a:pt x="113" y="97"/>
                  </a:cubicBezTo>
                  <a:cubicBezTo>
                    <a:pt x="113" y="57"/>
                    <a:pt x="113" y="57"/>
                    <a:pt x="113" y="57"/>
                  </a:cubicBezTo>
                  <a:cubicBezTo>
                    <a:pt x="113" y="53"/>
                    <a:pt x="110" y="50"/>
                    <a:pt x="106" y="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-865187" y="3003551"/>
              <a:ext cx="82550" cy="303213"/>
            </a:xfrm>
            <a:custGeom>
              <a:avLst/>
              <a:gdLst>
                <a:gd name="T0" fmla="*/ 14 w 22"/>
                <a:gd name="T1" fmla="*/ 0 h 81"/>
                <a:gd name="T2" fmla="*/ 7 w 22"/>
                <a:gd name="T3" fmla="*/ 0 h 81"/>
                <a:gd name="T4" fmla="*/ 0 w 22"/>
                <a:gd name="T5" fmla="*/ 8 h 81"/>
                <a:gd name="T6" fmla="*/ 0 w 22"/>
                <a:gd name="T7" fmla="*/ 73 h 81"/>
                <a:gd name="T8" fmla="*/ 7 w 22"/>
                <a:gd name="T9" fmla="*/ 81 h 81"/>
                <a:gd name="T10" fmla="*/ 14 w 22"/>
                <a:gd name="T11" fmla="*/ 81 h 81"/>
                <a:gd name="T12" fmla="*/ 22 w 22"/>
                <a:gd name="T13" fmla="*/ 73 h 81"/>
                <a:gd name="T14" fmla="*/ 22 w 22"/>
                <a:gd name="T15" fmla="*/ 8 h 81"/>
                <a:gd name="T16" fmla="*/ 14 w 22"/>
                <a:gd name="T1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81">
                  <a:moveTo>
                    <a:pt x="1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3" y="81"/>
                    <a:pt x="7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1"/>
                    <a:pt x="22" y="78"/>
                    <a:pt x="22" y="73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4"/>
                    <a:pt x="18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4"/>
          <p:cNvSpPr>
            <a:spLocks/>
          </p:cNvSpPr>
          <p:nvPr/>
        </p:nvSpPr>
        <p:spPr bwMode="auto">
          <a:xfrm>
            <a:off x="5187078" y="3114228"/>
            <a:ext cx="392743" cy="396817"/>
          </a:xfrm>
          <a:custGeom>
            <a:avLst/>
            <a:gdLst>
              <a:gd name="T0" fmla="*/ 167 w 204"/>
              <a:gd name="T1" fmla="*/ 131 h 206"/>
              <a:gd name="T2" fmla="*/ 138 w 204"/>
              <a:gd name="T3" fmla="*/ 146 h 206"/>
              <a:gd name="T4" fmla="*/ 74 w 204"/>
              <a:gd name="T5" fmla="*/ 113 h 206"/>
              <a:gd name="T6" fmla="*/ 75 w 204"/>
              <a:gd name="T7" fmla="*/ 103 h 206"/>
              <a:gd name="T8" fmla="*/ 74 w 204"/>
              <a:gd name="T9" fmla="*/ 93 h 206"/>
              <a:gd name="T10" fmla="*/ 137 w 204"/>
              <a:gd name="T11" fmla="*/ 60 h 206"/>
              <a:gd name="T12" fmla="*/ 167 w 204"/>
              <a:gd name="T13" fmla="*/ 75 h 206"/>
              <a:gd name="T14" fmla="*/ 204 w 204"/>
              <a:gd name="T15" fmla="*/ 38 h 206"/>
              <a:gd name="T16" fmla="*/ 167 w 204"/>
              <a:gd name="T17" fmla="*/ 0 h 206"/>
              <a:gd name="T18" fmla="*/ 129 w 204"/>
              <a:gd name="T19" fmla="*/ 38 h 206"/>
              <a:gd name="T20" fmla="*/ 131 w 204"/>
              <a:gd name="T21" fmla="*/ 48 h 206"/>
              <a:gd name="T22" fmla="*/ 67 w 204"/>
              <a:gd name="T23" fmla="*/ 80 h 206"/>
              <a:gd name="T24" fmla="*/ 38 w 204"/>
              <a:gd name="T25" fmla="*/ 66 h 206"/>
              <a:gd name="T26" fmla="*/ 0 w 204"/>
              <a:gd name="T27" fmla="*/ 103 h 206"/>
              <a:gd name="T28" fmla="*/ 38 w 204"/>
              <a:gd name="T29" fmla="*/ 141 h 206"/>
              <a:gd name="T30" fmla="*/ 68 w 204"/>
              <a:gd name="T31" fmla="*/ 126 h 206"/>
              <a:gd name="T32" fmla="*/ 131 w 204"/>
              <a:gd name="T33" fmla="*/ 158 h 206"/>
              <a:gd name="T34" fmla="*/ 129 w 204"/>
              <a:gd name="T35" fmla="*/ 169 h 206"/>
              <a:gd name="T36" fmla="*/ 167 w 204"/>
              <a:gd name="T37" fmla="*/ 206 h 206"/>
              <a:gd name="T38" fmla="*/ 204 w 204"/>
              <a:gd name="T39" fmla="*/ 169 h 206"/>
              <a:gd name="T40" fmla="*/ 167 w 204"/>
              <a:gd name="T41" fmla="*/ 131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4" h="206">
                <a:moveTo>
                  <a:pt x="167" y="131"/>
                </a:moveTo>
                <a:cubicBezTo>
                  <a:pt x="155" y="131"/>
                  <a:pt x="144" y="137"/>
                  <a:pt x="138" y="146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5" y="110"/>
                  <a:pt x="75" y="107"/>
                  <a:pt x="75" y="103"/>
                </a:cubicBezTo>
                <a:cubicBezTo>
                  <a:pt x="75" y="100"/>
                  <a:pt x="75" y="96"/>
                  <a:pt x="74" y="93"/>
                </a:cubicBezTo>
                <a:cubicBezTo>
                  <a:pt x="137" y="60"/>
                  <a:pt x="137" y="60"/>
                  <a:pt x="137" y="60"/>
                </a:cubicBezTo>
                <a:cubicBezTo>
                  <a:pt x="144" y="70"/>
                  <a:pt x="155" y="75"/>
                  <a:pt x="167" y="75"/>
                </a:cubicBezTo>
                <a:cubicBezTo>
                  <a:pt x="188" y="75"/>
                  <a:pt x="204" y="59"/>
                  <a:pt x="204" y="38"/>
                </a:cubicBezTo>
                <a:cubicBezTo>
                  <a:pt x="204" y="17"/>
                  <a:pt x="188" y="0"/>
                  <a:pt x="167" y="0"/>
                </a:cubicBezTo>
                <a:cubicBezTo>
                  <a:pt x="146" y="0"/>
                  <a:pt x="129" y="17"/>
                  <a:pt x="129" y="38"/>
                </a:cubicBezTo>
                <a:cubicBezTo>
                  <a:pt x="129" y="41"/>
                  <a:pt x="130" y="45"/>
                  <a:pt x="131" y="48"/>
                </a:cubicBezTo>
                <a:cubicBezTo>
                  <a:pt x="67" y="80"/>
                  <a:pt x="67" y="80"/>
                  <a:pt x="67" y="80"/>
                </a:cubicBezTo>
                <a:cubicBezTo>
                  <a:pt x="60" y="72"/>
                  <a:pt x="50" y="66"/>
                  <a:pt x="38" y="66"/>
                </a:cubicBezTo>
                <a:cubicBezTo>
                  <a:pt x="17" y="66"/>
                  <a:pt x="0" y="83"/>
                  <a:pt x="0" y="103"/>
                </a:cubicBezTo>
                <a:cubicBezTo>
                  <a:pt x="0" y="124"/>
                  <a:pt x="17" y="141"/>
                  <a:pt x="38" y="141"/>
                </a:cubicBezTo>
                <a:cubicBezTo>
                  <a:pt x="50" y="141"/>
                  <a:pt x="61" y="135"/>
                  <a:pt x="68" y="126"/>
                </a:cubicBezTo>
                <a:cubicBezTo>
                  <a:pt x="131" y="158"/>
                  <a:pt x="131" y="158"/>
                  <a:pt x="131" y="158"/>
                </a:cubicBezTo>
                <a:cubicBezTo>
                  <a:pt x="130" y="162"/>
                  <a:pt x="129" y="165"/>
                  <a:pt x="129" y="169"/>
                </a:cubicBezTo>
                <a:cubicBezTo>
                  <a:pt x="129" y="190"/>
                  <a:pt x="146" y="206"/>
                  <a:pt x="167" y="206"/>
                </a:cubicBezTo>
                <a:cubicBezTo>
                  <a:pt x="188" y="206"/>
                  <a:pt x="204" y="190"/>
                  <a:pt x="204" y="169"/>
                </a:cubicBezTo>
                <a:cubicBezTo>
                  <a:pt x="204" y="148"/>
                  <a:pt x="188" y="131"/>
                  <a:pt x="167" y="13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" name="Freeform 15"/>
          <p:cNvSpPr>
            <a:spLocks noEditPoints="1"/>
          </p:cNvSpPr>
          <p:nvPr/>
        </p:nvSpPr>
        <p:spPr bwMode="auto">
          <a:xfrm>
            <a:off x="5230327" y="1285807"/>
            <a:ext cx="350809" cy="349368"/>
          </a:xfrm>
          <a:custGeom>
            <a:avLst/>
            <a:gdLst>
              <a:gd name="T0" fmla="*/ 128 w 206"/>
              <a:gd name="T1" fmla="*/ 132 h 205"/>
              <a:gd name="T2" fmla="*/ 129 w 206"/>
              <a:gd name="T3" fmla="*/ 137 h 205"/>
              <a:gd name="T4" fmla="*/ 129 w 206"/>
              <a:gd name="T5" fmla="*/ 145 h 205"/>
              <a:gd name="T6" fmla="*/ 65 w 206"/>
              <a:gd name="T7" fmla="*/ 180 h 205"/>
              <a:gd name="T8" fmla="*/ 0 w 206"/>
              <a:gd name="T9" fmla="*/ 145 h 205"/>
              <a:gd name="T10" fmla="*/ 0 w 206"/>
              <a:gd name="T11" fmla="*/ 137 h 205"/>
              <a:gd name="T12" fmla="*/ 1 w 206"/>
              <a:gd name="T13" fmla="*/ 132 h 205"/>
              <a:gd name="T14" fmla="*/ 65 w 206"/>
              <a:gd name="T15" fmla="*/ 162 h 205"/>
              <a:gd name="T16" fmla="*/ 128 w 206"/>
              <a:gd name="T17" fmla="*/ 132 h 205"/>
              <a:gd name="T18" fmla="*/ 65 w 206"/>
              <a:gd name="T19" fmla="*/ 188 h 205"/>
              <a:gd name="T20" fmla="*/ 1 w 206"/>
              <a:gd name="T21" fmla="*/ 158 h 205"/>
              <a:gd name="T22" fmla="*/ 0 w 206"/>
              <a:gd name="T23" fmla="*/ 162 h 205"/>
              <a:gd name="T24" fmla="*/ 0 w 206"/>
              <a:gd name="T25" fmla="*/ 171 h 205"/>
              <a:gd name="T26" fmla="*/ 65 w 206"/>
              <a:gd name="T27" fmla="*/ 205 h 205"/>
              <a:gd name="T28" fmla="*/ 129 w 206"/>
              <a:gd name="T29" fmla="*/ 171 h 205"/>
              <a:gd name="T30" fmla="*/ 129 w 206"/>
              <a:gd name="T31" fmla="*/ 162 h 205"/>
              <a:gd name="T32" fmla="*/ 128 w 206"/>
              <a:gd name="T33" fmla="*/ 158 h 205"/>
              <a:gd name="T34" fmla="*/ 65 w 206"/>
              <a:gd name="T35" fmla="*/ 188 h 205"/>
              <a:gd name="T36" fmla="*/ 65 w 206"/>
              <a:gd name="T37" fmla="*/ 85 h 205"/>
              <a:gd name="T38" fmla="*/ 0 w 206"/>
              <a:gd name="T39" fmla="*/ 120 h 205"/>
              <a:gd name="T40" fmla="*/ 65 w 206"/>
              <a:gd name="T41" fmla="*/ 154 h 205"/>
              <a:gd name="T42" fmla="*/ 129 w 206"/>
              <a:gd name="T43" fmla="*/ 120 h 205"/>
              <a:gd name="T44" fmla="*/ 65 w 206"/>
              <a:gd name="T45" fmla="*/ 85 h 205"/>
              <a:gd name="T46" fmla="*/ 142 w 206"/>
              <a:gd name="T47" fmla="*/ 154 h 205"/>
              <a:gd name="T48" fmla="*/ 138 w 206"/>
              <a:gd name="T49" fmla="*/ 154 h 205"/>
              <a:gd name="T50" fmla="*/ 138 w 206"/>
              <a:gd name="T51" fmla="*/ 171 h 205"/>
              <a:gd name="T52" fmla="*/ 142 w 206"/>
              <a:gd name="T53" fmla="*/ 171 h 205"/>
              <a:gd name="T54" fmla="*/ 206 w 206"/>
              <a:gd name="T55" fmla="*/ 137 h 205"/>
              <a:gd name="T56" fmla="*/ 206 w 206"/>
              <a:gd name="T57" fmla="*/ 128 h 205"/>
              <a:gd name="T58" fmla="*/ 206 w 206"/>
              <a:gd name="T59" fmla="*/ 124 h 205"/>
              <a:gd name="T60" fmla="*/ 142 w 206"/>
              <a:gd name="T61" fmla="*/ 154 h 205"/>
              <a:gd name="T62" fmla="*/ 142 w 206"/>
              <a:gd name="T63" fmla="*/ 68 h 205"/>
              <a:gd name="T64" fmla="*/ 206 w 206"/>
              <a:gd name="T65" fmla="*/ 34 h 205"/>
              <a:gd name="T66" fmla="*/ 142 w 206"/>
              <a:gd name="T67" fmla="*/ 0 h 205"/>
              <a:gd name="T68" fmla="*/ 78 w 206"/>
              <a:gd name="T69" fmla="*/ 34 h 205"/>
              <a:gd name="T70" fmla="*/ 142 w 206"/>
              <a:gd name="T71" fmla="*/ 68 h 205"/>
              <a:gd name="T72" fmla="*/ 142 w 206"/>
              <a:gd name="T73" fmla="*/ 77 h 205"/>
              <a:gd name="T74" fmla="*/ 78 w 206"/>
              <a:gd name="T75" fmla="*/ 47 h 205"/>
              <a:gd name="T76" fmla="*/ 78 w 206"/>
              <a:gd name="T77" fmla="*/ 51 h 205"/>
              <a:gd name="T78" fmla="*/ 78 w 206"/>
              <a:gd name="T79" fmla="*/ 60 h 205"/>
              <a:gd name="T80" fmla="*/ 89 w 206"/>
              <a:gd name="T81" fmla="*/ 79 h 205"/>
              <a:gd name="T82" fmla="*/ 121 w 206"/>
              <a:gd name="T83" fmla="*/ 92 h 205"/>
              <a:gd name="T84" fmla="*/ 142 w 206"/>
              <a:gd name="T85" fmla="*/ 94 h 205"/>
              <a:gd name="T86" fmla="*/ 206 w 206"/>
              <a:gd name="T87" fmla="*/ 60 h 205"/>
              <a:gd name="T88" fmla="*/ 206 w 206"/>
              <a:gd name="T89" fmla="*/ 51 h 205"/>
              <a:gd name="T90" fmla="*/ 206 w 206"/>
              <a:gd name="T91" fmla="*/ 47 h 205"/>
              <a:gd name="T92" fmla="*/ 142 w 206"/>
              <a:gd name="T93" fmla="*/ 77 h 205"/>
              <a:gd name="T94" fmla="*/ 142 w 206"/>
              <a:gd name="T95" fmla="*/ 102 h 205"/>
              <a:gd name="T96" fmla="*/ 131 w 206"/>
              <a:gd name="T97" fmla="*/ 102 h 205"/>
              <a:gd name="T98" fmla="*/ 138 w 206"/>
              <a:gd name="T99" fmla="*/ 119 h 205"/>
              <a:gd name="T100" fmla="*/ 142 w 206"/>
              <a:gd name="T101" fmla="*/ 120 h 205"/>
              <a:gd name="T102" fmla="*/ 206 w 206"/>
              <a:gd name="T103" fmla="*/ 85 h 205"/>
              <a:gd name="T104" fmla="*/ 206 w 206"/>
              <a:gd name="T105" fmla="*/ 77 h 205"/>
              <a:gd name="T106" fmla="*/ 206 w 206"/>
              <a:gd name="T107" fmla="*/ 72 h 205"/>
              <a:gd name="T108" fmla="*/ 142 w 206"/>
              <a:gd name="T109" fmla="*/ 102 h 205"/>
              <a:gd name="T110" fmla="*/ 142 w 206"/>
              <a:gd name="T111" fmla="*/ 128 h 205"/>
              <a:gd name="T112" fmla="*/ 138 w 206"/>
              <a:gd name="T113" fmla="*/ 128 h 205"/>
              <a:gd name="T114" fmla="*/ 138 w 206"/>
              <a:gd name="T115" fmla="*/ 145 h 205"/>
              <a:gd name="T116" fmla="*/ 142 w 206"/>
              <a:gd name="T117" fmla="*/ 145 h 205"/>
              <a:gd name="T118" fmla="*/ 206 w 206"/>
              <a:gd name="T119" fmla="*/ 111 h 205"/>
              <a:gd name="T120" fmla="*/ 206 w 206"/>
              <a:gd name="T121" fmla="*/ 102 h 205"/>
              <a:gd name="T122" fmla="*/ 206 w 206"/>
              <a:gd name="T123" fmla="*/ 98 h 205"/>
              <a:gd name="T124" fmla="*/ 142 w 206"/>
              <a:gd name="T125" fmla="*/ 128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06" h="205">
                <a:moveTo>
                  <a:pt x="128" y="132"/>
                </a:moveTo>
                <a:cubicBezTo>
                  <a:pt x="129" y="134"/>
                  <a:pt x="129" y="135"/>
                  <a:pt x="129" y="137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29" y="164"/>
                  <a:pt x="100" y="180"/>
                  <a:pt x="65" y="180"/>
                </a:cubicBezTo>
                <a:cubicBezTo>
                  <a:pt x="29" y="180"/>
                  <a:pt x="0" y="164"/>
                  <a:pt x="0" y="145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35"/>
                  <a:pt x="1" y="134"/>
                  <a:pt x="1" y="132"/>
                </a:cubicBezTo>
                <a:cubicBezTo>
                  <a:pt x="5" y="149"/>
                  <a:pt x="32" y="162"/>
                  <a:pt x="65" y="162"/>
                </a:cubicBezTo>
                <a:cubicBezTo>
                  <a:pt x="98" y="162"/>
                  <a:pt x="125" y="149"/>
                  <a:pt x="128" y="132"/>
                </a:cubicBezTo>
                <a:moveTo>
                  <a:pt x="65" y="188"/>
                </a:moveTo>
                <a:cubicBezTo>
                  <a:pt x="32" y="188"/>
                  <a:pt x="5" y="175"/>
                  <a:pt x="1" y="158"/>
                </a:cubicBezTo>
                <a:cubicBezTo>
                  <a:pt x="1" y="160"/>
                  <a:pt x="0" y="161"/>
                  <a:pt x="0" y="162"/>
                </a:cubicBezTo>
                <a:cubicBezTo>
                  <a:pt x="0" y="171"/>
                  <a:pt x="0" y="171"/>
                  <a:pt x="0" y="171"/>
                </a:cubicBezTo>
                <a:cubicBezTo>
                  <a:pt x="0" y="190"/>
                  <a:pt x="29" y="205"/>
                  <a:pt x="65" y="205"/>
                </a:cubicBezTo>
                <a:cubicBezTo>
                  <a:pt x="100" y="205"/>
                  <a:pt x="129" y="190"/>
                  <a:pt x="129" y="171"/>
                </a:cubicBezTo>
                <a:cubicBezTo>
                  <a:pt x="129" y="162"/>
                  <a:pt x="129" y="162"/>
                  <a:pt x="129" y="162"/>
                </a:cubicBezTo>
                <a:cubicBezTo>
                  <a:pt x="129" y="161"/>
                  <a:pt x="129" y="160"/>
                  <a:pt x="128" y="158"/>
                </a:cubicBezTo>
                <a:cubicBezTo>
                  <a:pt x="125" y="175"/>
                  <a:pt x="98" y="188"/>
                  <a:pt x="65" y="188"/>
                </a:cubicBezTo>
                <a:moveTo>
                  <a:pt x="65" y="85"/>
                </a:moveTo>
                <a:cubicBezTo>
                  <a:pt x="29" y="85"/>
                  <a:pt x="0" y="101"/>
                  <a:pt x="0" y="120"/>
                </a:cubicBezTo>
                <a:cubicBezTo>
                  <a:pt x="0" y="139"/>
                  <a:pt x="29" y="154"/>
                  <a:pt x="65" y="154"/>
                </a:cubicBezTo>
                <a:cubicBezTo>
                  <a:pt x="100" y="154"/>
                  <a:pt x="129" y="139"/>
                  <a:pt x="129" y="120"/>
                </a:cubicBezTo>
                <a:cubicBezTo>
                  <a:pt x="129" y="101"/>
                  <a:pt x="100" y="85"/>
                  <a:pt x="65" y="85"/>
                </a:cubicBezTo>
                <a:moveTo>
                  <a:pt x="142" y="154"/>
                </a:moveTo>
                <a:cubicBezTo>
                  <a:pt x="140" y="154"/>
                  <a:pt x="139" y="154"/>
                  <a:pt x="138" y="154"/>
                </a:cubicBezTo>
                <a:cubicBezTo>
                  <a:pt x="138" y="171"/>
                  <a:pt x="138" y="171"/>
                  <a:pt x="138" y="171"/>
                </a:cubicBezTo>
                <a:cubicBezTo>
                  <a:pt x="139" y="171"/>
                  <a:pt x="140" y="171"/>
                  <a:pt x="142" y="171"/>
                </a:cubicBezTo>
                <a:cubicBezTo>
                  <a:pt x="177" y="171"/>
                  <a:pt x="206" y="156"/>
                  <a:pt x="206" y="137"/>
                </a:cubicBezTo>
                <a:cubicBezTo>
                  <a:pt x="206" y="128"/>
                  <a:pt x="206" y="128"/>
                  <a:pt x="206" y="128"/>
                </a:cubicBezTo>
                <a:cubicBezTo>
                  <a:pt x="206" y="127"/>
                  <a:pt x="206" y="125"/>
                  <a:pt x="206" y="124"/>
                </a:cubicBezTo>
                <a:cubicBezTo>
                  <a:pt x="202" y="141"/>
                  <a:pt x="175" y="154"/>
                  <a:pt x="142" y="154"/>
                </a:cubicBezTo>
                <a:moveTo>
                  <a:pt x="142" y="68"/>
                </a:moveTo>
                <a:cubicBezTo>
                  <a:pt x="177" y="68"/>
                  <a:pt x="206" y="53"/>
                  <a:pt x="206" y="34"/>
                </a:cubicBezTo>
                <a:cubicBezTo>
                  <a:pt x="206" y="15"/>
                  <a:pt x="177" y="0"/>
                  <a:pt x="142" y="0"/>
                </a:cubicBezTo>
                <a:cubicBezTo>
                  <a:pt x="106" y="0"/>
                  <a:pt x="78" y="15"/>
                  <a:pt x="78" y="34"/>
                </a:cubicBezTo>
                <a:cubicBezTo>
                  <a:pt x="78" y="53"/>
                  <a:pt x="106" y="68"/>
                  <a:pt x="142" y="68"/>
                </a:cubicBezTo>
                <a:moveTo>
                  <a:pt x="142" y="77"/>
                </a:moveTo>
                <a:cubicBezTo>
                  <a:pt x="109" y="77"/>
                  <a:pt x="82" y="64"/>
                  <a:pt x="78" y="47"/>
                </a:cubicBezTo>
                <a:cubicBezTo>
                  <a:pt x="78" y="48"/>
                  <a:pt x="78" y="50"/>
                  <a:pt x="78" y="51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7"/>
                  <a:pt x="82" y="74"/>
                  <a:pt x="89" y="79"/>
                </a:cubicBezTo>
                <a:cubicBezTo>
                  <a:pt x="102" y="82"/>
                  <a:pt x="113" y="86"/>
                  <a:pt x="121" y="92"/>
                </a:cubicBezTo>
                <a:cubicBezTo>
                  <a:pt x="127" y="93"/>
                  <a:pt x="134" y="94"/>
                  <a:pt x="142" y="94"/>
                </a:cubicBezTo>
                <a:cubicBezTo>
                  <a:pt x="177" y="94"/>
                  <a:pt x="206" y="79"/>
                  <a:pt x="206" y="60"/>
                </a:cubicBezTo>
                <a:cubicBezTo>
                  <a:pt x="206" y="51"/>
                  <a:pt x="206" y="51"/>
                  <a:pt x="206" y="51"/>
                </a:cubicBezTo>
                <a:cubicBezTo>
                  <a:pt x="206" y="50"/>
                  <a:pt x="206" y="48"/>
                  <a:pt x="206" y="47"/>
                </a:cubicBezTo>
                <a:cubicBezTo>
                  <a:pt x="202" y="64"/>
                  <a:pt x="175" y="77"/>
                  <a:pt x="142" y="77"/>
                </a:cubicBezTo>
                <a:moveTo>
                  <a:pt x="142" y="102"/>
                </a:moveTo>
                <a:cubicBezTo>
                  <a:pt x="138" y="102"/>
                  <a:pt x="135" y="102"/>
                  <a:pt x="131" y="102"/>
                </a:cubicBezTo>
                <a:cubicBezTo>
                  <a:pt x="135" y="107"/>
                  <a:pt x="138" y="113"/>
                  <a:pt x="138" y="119"/>
                </a:cubicBezTo>
                <a:cubicBezTo>
                  <a:pt x="139" y="120"/>
                  <a:pt x="140" y="120"/>
                  <a:pt x="142" y="120"/>
                </a:cubicBezTo>
                <a:cubicBezTo>
                  <a:pt x="177" y="120"/>
                  <a:pt x="206" y="104"/>
                  <a:pt x="206" y="85"/>
                </a:cubicBezTo>
                <a:cubicBezTo>
                  <a:pt x="206" y="77"/>
                  <a:pt x="206" y="77"/>
                  <a:pt x="206" y="77"/>
                </a:cubicBezTo>
                <a:cubicBezTo>
                  <a:pt x="206" y="75"/>
                  <a:pt x="206" y="74"/>
                  <a:pt x="206" y="72"/>
                </a:cubicBezTo>
                <a:cubicBezTo>
                  <a:pt x="202" y="89"/>
                  <a:pt x="175" y="102"/>
                  <a:pt x="142" y="102"/>
                </a:cubicBezTo>
                <a:moveTo>
                  <a:pt x="142" y="128"/>
                </a:moveTo>
                <a:cubicBezTo>
                  <a:pt x="140" y="128"/>
                  <a:pt x="139" y="128"/>
                  <a:pt x="138" y="128"/>
                </a:cubicBezTo>
                <a:cubicBezTo>
                  <a:pt x="138" y="145"/>
                  <a:pt x="138" y="145"/>
                  <a:pt x="138" y="145"/>
                </a:cubicBezTo>
                <a:cubicBezTo>
                  <a:pt x="139" y="145"/>
                  <a:pt x="140" y="145"/>
                  <a:pt x="142" y="145"/>
                </a:cubicBezTo>
                <a:cubicBezTo>
                  <a:pt x="177" y="145"/>
                  <a:pt x="206" y="130"/>
                  <a:pt x="206" y="111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06" y="101"/>
                  <a:pt x="206" y="100"/>
                  <a:pt x="206" y="98"/>
                </a:cubicBezTo>
                <a:cubicBezTo>
                  <a:pt x="202" y="115"/>
                  <a:pt x="175" y="128"/>
                  <a:pt x="142" y="128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Title 5">
            <a:extLst>
              <a:ext uri="{FF2B5EF4-FFF2-40B4-BE49-F238E27FC236}">
                <a16:creationId xmlns:a16="http://schemas.microsoft.com/office/drawing/2014/main" id="{5D05DC65-61AE-48E1-9D57-68BB085C482E}"/>
              </a:ext>
            </a:extLst>
          </p:cNvPr>
          <p:cNvSpPr txBox="1">
            <a:spLocks/>
          </p:cNvSpPr>
          <p:nvPr/>
        </p:nvSpPr>
        <p:spPr>
          <a:xfrm>
            <a:off x="685800" y="153278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The Bold Font" pitchFamily="2" charset="0"/>
              </a:rPr>
              <a:t>ICON FEATURE</a:t>
            </a: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F4F3556E-3B69-4361-9DB9-D6E1E1532B8D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69000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9F12D50-87F2-45A9-A940-211C759B68E1}"/>
              </a:ext>
            </a:extLst>
          </p:cNvPr>
          <p:cNvCxnSpPr/>
          <p:nvPr/>
        </p:nvCxnSpPr>
        <p:spPr>
          <a:xfrm>
            <a:off x="48006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28C7CDE-3B7A-403B-BDDF-43FF4449F59D}"/>
              </a:ext>
            </a:extLst>
          </p:cNvPr>
          <p:cNvCxnSpPr/>
          <p:nvPr/>
        </p:nvCxnSpPr>
        <p:spPr>
          <a:xfrm>
            <a:off x="29718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EFFECT">
            <a:extLst>
              <a:ext uri="{FF2B5EF4-FFF2-40B4-BE49-F238E27FC236}">
                <a16:creationId xmlns:a16="http://schemas.microsoft.com/office/drawing/2014/main" id="{4A3627DD-DBDE-4F71-83CD-874A3E20F5B2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8" name="EFFECT">
            <a:extLst>
              <a:ext uri="{FF2B5EF4-FFF2-40B4-BE49-F238E27FC236}">
                <a16:creationId xmlns:a16="http://schemas.microsoft.com/office/drawing/2014/main" id="{D9C6EC65-03EA-4C8C-9344-258A2E5E2C75}"/>
              </a:ext>
            </a:extLst>
          </p:cNvPr>
          <p:cNvSpPr>
            <a:spLocks/>
          </p:cNvSpPr>
          <p:nvPr/>
        </p:nvSpPr>
        <p:spPr bwMode="auto">
          <a:xfrm rot="1451216">
            <a:off x="8330248" y="4433004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9" name="EFFECT">
            <a:extLst>
              <a:ext uri="{FF2B5EF4-FFF2-40B4-BE49-F238E27FC236}">
                <a16:creationId xmlns:a16="http://schemas.microsoft.com/office/drawing/2014/main" id="{E90A9C0E-CE4F-479F-8D23-1AD286B2208D}"/>
              </a:ext>
            </a:extLst>
          </p:cNvPr>
          <p:cNvSpPr>
            <a:spLocks/>
          </p:cNvSpPr>
          <p:nvPr/>
        </p:nvSpPr>
        <p:spPr bwMode="auto">
          <a:xfrm>
            <a:off x="958971" y="228260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0" name="EFFECT">
            <a:extLst>
              <a:ext uri="{FF2B5EF4-FFF2-40B4-BE49-F238E27FC236}">
                <a16:creationId xmlns:a16="http://schemas.microsoft.com/office/drawing/2014/main" id="{A56B262A-8286-442A-9F01-FD286DF7F874}"/>
              </a:ext>
            </a:extLst>
          </p:cNvPr>
          <p:cNvSpPr>
            <a:spLocks/>
          </p:cNvSpPr>
          <p:nvPr/>
        </p:nvSpPr>
        <p:spPr bwMode="auto">
          <a:xfrm>
            <a:off x="6271483" y="-184200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4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7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6" dur="7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7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7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7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0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50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50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0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50" presetClass="entr" presetSubtype="0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50" presetClass="entr" presetSubtype="0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50" presetClass="entr" presetSubtype="0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0" presetClass="entr" presetSubtype="0" decel="10000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1" dur="7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09167 0.10802 " pathEditMode="relative" rAng="0" ptsTypes="AA">
                                      <p:cBhvr>
                                        <p:cTn id="193" dur="7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5401"/>
                                    </p:animMotion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8" dur="7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9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-0.09653 0.05988 " pathEditMode="relative" rAng="0" ptsTypes="AA">
                                      <p:cBhvr>
                                        <p:cTn id="200" dur="7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6" y="2994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5" dur="7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69136E-6 L -0.11232 0.04259 " pathEditMode="relative" rAng="0" ptsTypes="AA">
                                      <p:cBhvr>
                                        <p:cTn id="207" dur="7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2130"/>
                                    </p:animMotion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2" dur="7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13212 0.02809 " pathEditMode="relative" rAng="0" ptsTypes="AA">
                                      <p:cBhvr>
                                        <p:cTn id="214" dur="7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15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21" grpId="0" build="p"/>
      <p:bldP spid="22" grpId="0" build="p"/>
      <p:bldP spid="28" grpId="0" build="p"/>
      <p:bldP spid="23" grpId="0" build="p"/>
      <p:bldP spid="27" grpId="0" build="p"/>
      <p:bldP spid="29" grpId="0" build="p"/>
      <p:bldP spid="3" grpId="0" build="p"/>
      <p:bldP spid="5" grpId="0" build="p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9" grpId="0" animBg="1"/>
      <p:bldP spid="12" grpId="0" animBg="1"/>
      <p:bldP spid="13" grpId="0" animBg="1"/>
      <p:bldP spid="14" grpId="0" animBg="1"/>
      <p:bldP spid="31" grpId="0" animBg="1"/>
      <p:bldP spid="7168" grpId="0" animBg="1"/>
      <p:bldP spid="53" grpId="0"/>
      <p:bldP spid="54" grpId="0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>
            <a:extLst>
              <a:ext uri="{FF2B5EF4-FFF2-40B4-BE49-F238E27FC236}">
                <a16:creationId xmlns:a16="http://schemas.microsoft.com/office/drawing/2014/main" id="{C3FECDE8-A1D4-46D2-BF1B-4C9D1363D86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15324" b="-15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LOR">
            <a:extLst>
              <a:ext uri="{FF2B5EF4-FFF2-40B4-BE49-F238E27FC236}">
                <a16:creationId xmlns:a16="http://schemas.microsoft.com/office/drawing/2014/main" id="{B9F05DFE-C7CF-4F04-B786-C3CD0EB56E7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5242F18C-E7E8-4D8D-95BB-658888A49976}"/>
              </a:ext>
            </a:extLst>
          </p:cNvPr>
          <p:cNvSpPr>
            <a:spLocks/>
          </p:cNvSpPr>
          <p:nvPr/>
        </p:nvSpPr>
        <p:spPr bwMode="auto">
          <a:xfrm rot="1451216">
            <a:off x="6993468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31FFA7F5-1A51-49EB-8D43-1DC7F4CBC73B}"/>
              </a:ext>
            </a:extLst>
          </p:cNvPr>
          <p:cNvSpPr>
            <a:spLocks/>
          </p:cNvSpPr>
          <p:nvPr/>
        </p:nvSpPr>
        <p:spPr bwMode="auto">
          <a:xfrm rot="1451216">
            <a:off x="7044580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41D9A445-92EF-43E0-A9FB-881F38096595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C95FF259-15FA-4DF2-8919-A274FC550843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6" name="Chart 15"/>
          <p:cNvGraphicFramePr/>
          <p:nvPr>
            <p:extLst>
              <p:ext uri="{D42A27DB-BD31-4B8C-83A1-F6EECF244321}">
                <p14:modId xmlns:p14="http://schemas.microsoft.com/office/powerpoint/2010/main" val="2849067854"/>
              </p:ext>
            </p:extLst>
          </p:nvPr>
        </p:nvGraphicFramePr>
        <p:xfrm>
          <a:off x="3474493" y="514350"/>
          <a:ext cx="5852614" cy="421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D516E744-CB74-479A-ADDA-44F045E6D234}"/>
              </a:ext>
            </a:extLst>
          </p:cNvPr>
          <p:cNvSpPr txBox="1">
            <a:spLocks/>
          </p:cNvSpPr>
          <p:nvPr/>
        </p:nvSpPr>
        <p:spPr>
          <a:xfrm>
            <a:off x="974968" y="2363455"/>
            <a:ext cx="3597032" cy="19812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kern="1200" baseline="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Caviar Dreams" panose="020B0402020204020504" pitchFamily="34" charset="0"/>
              </a:rPr>
              <a:t>Sed </a:t>
            </a:r>
            <a:r>
              <a:rPr lang="en-US" sz="2000" b="1" dirty="0" err="1">
                <a:latin typeface="Caviar Dreams" panose="020B0402020204020504" pitchFamily="34" charset="0"/>
              </a:rPr>
              <a:t>ut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perspiciatis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unde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omnis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iste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natus</a:t>
            </a:r>
            <a:r>
              <a:rPr lang="en-US" sz="2000" b="1" dirty="0">
                <a:latin typeface="Caviar Dreams" panose="020B0402020204020504" pitchFamily="34" charset="0"/>
              </a:rPr>
              <a:t> error sit </a:t>
            </a:r>
            <a:r>
              <a:rPr lang="en-US" sz="2000" b="1" dirty="0" err="1">
                <a:latin typeface="Caviar Dreams" panose="020B0402020204020504" pitchFamily="34" charset="0"/>
              </a:rPr>
              <a:t>voluptatem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accusantium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doloremque</a:t>
            </a:r>
            <a:r>
              <a:rPr lang="en-US" sz="2000" b="1" dirty="0">
                <a:latin typeface="Caviar Dreams" panose="020B0402020204020504" pitchFamily="34" charset="0"/>
              </a:rPr>
              <a:t> </a:t>
            </a:r>
            <a:r>
              <a:rPr lang="en-US" sz="2000" b="1" dirty="0" err="1">
                <a:latin typeface="Caviar Dreams" panose="020B0402020204020504" pitchFamily="34" charset="0"/>
              </a:rPr>
              <a:t>laudantium</a:t>
            </a:r>
            <a:r>
              <a:rPr lang="en-US" sz="2000" b="1" dirty="0">
                <a:latin typeface="Caviar Dreams" panose="020B0402020204020504" pitchFamily="34" charset="0"/>
              </a:rPr>
              <a:t>, 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7792839-6AAE-4D17-B623-23BD0775644E}"/>
              </a:ext>
            </a:extLst>
          </p:cNvPr>
          <p:cNvSpPr txBox="1">
            <a:spLocks/>
          </p:cNvSpPr>
          <p:nvPr/>
        </p:nvSpPr>
        <p:spPr>
          <a:xfrm>
            <a:off x="982784" y="2072216"/>
            <a:ext cx="3589216" cy="27093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900" b="0" kern="1200" baseline="0">
                <a:solidFill>
                  <a:srgbClr val="F8A96A"/>
                </a:solidFill>
                <a:latin typeface="DJB MESS IN MY HEA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Indigo Regular" panose="00000500000000000000" pitchFamily="50" charset="0"/>
              </a:rPr>
              <a:t>Lorem ipsum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3261907D-87AD-42DB-B7A7-FE3C670DAE2D}"/>
              </a:ext>
            </a:extLst>
          </p:cNvPr>
          <p:cNvSpPr txBox="1">
            <a:spLocks/>
          </p:cNvSpPr>
          <p:nvPr/>
        </p:nvSpPr>
        <p:spPr>
          <a:xfrm>
            <a:off x="-1506928" y="834636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The Bold Font" pitchFamily="2" charset="0"/>
              </a:rPr>
              <a:t>PIE CHART</a:t>
            </a:r>
          </a:p>
        </p:txBody>
      </p:sp>
      <p:sp>
        <p:nvSpPr>
          <p:cNvPr id="27" name="EFFECT">
            <a:extLst>
              <a:ext uri="{FF2B5EF4-FFF2-40B4-BE49-F238E27FC236}">
                <a16:creationId xmlns:a16="http://schemas.microsoft.com/office/drawing/2014/main" id="{D1C2C12E-AA53-4CE8-B441-BC92FDE7DE96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8" name="EFFECT">
            <a:extLst>
              <a:ext uri="{FF2B5EF4-FFF2-40B4-BE49-F238E27FC236}">
                <a16:creationId xmlns:a16="http://schemas.microsoft.com/office/drawing/2014/main" id="{7A8CEADA-B8D2-4A85-8C6F-98D349574771}"/>
              </a:ext>
            </a:extLst>
          </p:cNvPr>
          <p:cNvSpPr>
            <a:spLocks/>
          </p:cNvSpPr>
          <p:nvPr/>
        </p:nvSpPr>
        <p:spPr bwMode="auto">
          <a:xfrm rot="1451216">
            <a:off x="4129231" y="3953467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EFFECT">
            <a:extLst>
              <a:ext uri="{FF2B5EF4-FFF2-40B4-BE49-F238E27FC236}">
                <a16:creationId xmlns:a16="http://schemas.microsoft.com/office/drawing/2014/main" id="{25D356CE-161D-4507-B33D-2F7385E15C76}"/>
              </a:ext>
            </a:extLst>
          </p:cNvPr>
          <p:cNvSpPr>
            <a:spLocks/>
          </p:cNvSpPr>
          <p:nvPr/>
        </p:nvSpPr>
        <p:spPr bwMode="auto">
          <a:xfrm>
            <a:off x="8651716" y="4024473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EFFECT">
            <a:extLst>
              <a:ext uri="{FF2B5EF4-FFF2-40B4-BE49-F238E27FC236}">
                <a16:creationId xmlns:a16="http://schemas.microsoft.com/office/drawing/2014/main" id="{9B94203C-20EA-41D8-8639-6DE085A9D47F}"/>
              </a:ext>
            </a:extLst>
          </p:cNvPr>
          <p:cNvSpPr>
            <a:spLocks/>
          </p:cNvSpPr>
          <p:nvPr/>
        </p:nvSpPr>
        <p:spPr bwMode="auto">
          <a:xfrm>
            <a:off x="5556407" y="188236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750"/>
                                        <p:tgtEl>
                                          <p:spTgt spid="1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1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1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1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5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1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7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3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7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18333 0.03333 " pathEditMode="relative" rAng="0" ptsTypes="AA">
                                      <p:cBhvr>
                                        <p:cTn id="66" dur="7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1667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7284E-6 L -0.07396 0.1355 " pathEditMode="relative" rAng="0" ptsTypes="AA">
                                      <p:cBhvr>
                                        <p:cTn id="73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98" y="675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5679E-6 L -0.11233 0.04259 " pathEditMode="relative" rAng="0" ptsTypes="AA">
                                      <p:cBhvr>
                                        <p:cTn id="80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213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71605E-6 L -0.12587 0.16667 " pathEditMode="relative" rAng="0" ptsTypes="AA">
                                      <p:cBhvr>
                                        <p:cTn id="87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2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Graphic spid="16" grpId="0">
        <p:bldSub>
          <a:bldChart bld="category"/>
        </p:bldSub>
      </p:bldGraphic>
      <p:bldP spid="24" grpId="0" build="p"/>
      <p:bldP spid="25" grpId="0" build="p"/>
      <p:bldP spid="26" grpId="0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>
            <a:extLst>
              <a:ext uri="{FF2B5EF4-FFF2-40B4-BE49-F238E27FC236}">
                <a16:creationId xmlns:a16="http://schemas.microsoft.com/office/drawing/2014/main" id="{09240F09-071E-46D5-B958-D5D265639BBB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115324" b="-153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LOR">
            <a:extLst>
              <a:ext uri="{FF2B5EF4-FFF2-40B4-BE49-F238E27FC236}">
                <a16:creationId xmlns:a16="http://schemas.microsoft.com/office/drawing/2014/main" id="{E5EC7508-91C2-411B-86A5-F71D12C3003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93820753-DDFB-40B5-AFFB-0219FC7ACF82}"/>
              </a:ext>
            </a:extLst>
          </p:cNvPr>
          <p:cNvSpPr>
            <a:spLocks/>
          </p:cNvSpPr>
          <p:nvPr/>
        </p:nvSpPr>
        <p:spPr bwMode="auto">
          <a:xfrm rot="1451216">
            <a:off x="7642502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A031F6B6-123D-49FD-86E1-77AEB919EC29}"/>
              </a:ext>
            </a:extLst>
          </p:cNvPr>
          <p:cNvSpPr>
            <a:spLocks/>
          </p:cNvSpPr>
          <p:nvPr/>
        </p:nvSpPr>
        <p:spPr bwMode="auto">
          <a:xfrm rot="1451216">
            <a:off x="7693614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73913B9F-500A-4BE3-97E3-F186CFD230F2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3E28F96-7468-48F7-9C70-636F3D393587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062705579"/>
              </p:ext>
            </p:extLst>
          </p:nvPr>
        </p:nvGraphicFramePr>
        <p:xfrm>
          <a:off x="495300" y="1105206"/>
          <a:ext cx="81534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4" name="Title 5">
            <a:extLst>
              <a:ext uri="{FF2B5EF4-FFF2-40B4-BE49-F238E27FC236}">
                <a16:creationId xmlns:a16="http://schemas.microsoft.com/office/drawing/2014/main" id="{2A22B889-263A-4A09-B7FA-2938A63321E3}"/>
              </a:ext>
            </a:extLst>
          </p:cNvPr>
          <p:cNvSpPr txBox="1">
            <a:spLocks/>
          </p:cNvSpPr>
          <p:nvPr/>
        </p:nvSpPr>
        <p:spPr>
          <a:xfrm>
            <a:off x="685800" y="153278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The Bold Font" pitchFamily="2" charset="0"/>
              </a:rPr>
              <a:t>LINE CHART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387A1C16-1001-4472-8C5B-F95F2A5FD417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69000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47272DE-3DCD-4640-98F2-1CC2C7D5F0F9}"/>
              </a:ext>
            </a:extLst>
          </p:cNvPr>
          <p:cNvCxnSpPr/>
          <p:nvPr/>
        </p:nvCxnSpPr>
        <p:spPr>
          <a:xfrm>
            <a:off x="48006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731BAE-56C8-4B4A-BDFA-35601F487379}"/>
              </a:ext>
            </a:extLst>
          </p:cNvPr>
          <p:cNvCxnSpPr/>
          <p:nvPr/>
        </p:nvCxnSpPr>
        <p:spPr>
          <a:xfrm>
            <a:off x="29718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4053C341-89FE-40E7-96FB-169A729B47CF}"/>
              </a:ext>
            </a:extLst>
          </p:cNvPr>
          <p:cNvSpPr txBox="1">
            <a:spLocks/>
          </p:cNvSpPr>
          <p:nvPr/>
        </p:nvSpPr>
        <p:spPr>
          <a:xfrm>
            <a:off x="657468" y="4016337"/>
            <a:ext cx="8313616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kern="1200" baseline="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Caviar Dreams" panose="020B0402020204020504" pitchFamily="34" charset="0"/>
              </a:rPr>
              <a:t>Set </a:t>
            </a:r>
            <a:r>
              <a:rPr lang="en-US" sz="1600" b="1" dirty="0" err="1">
                <a:latin typeface="Caviar Dreams" panose="020B0402020204020504" pitchFamily="34" charset="0"/>
              </a:rPr>
              <a:t>ut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perspicitis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unde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omnis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iste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natus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emor</a:t>
            </a:r>
            <a:r>
              <a:rPr lang="en-US" sz="1600" b="1" dirty="0">
                <a:latin typeface="Caviar Dreams" panose="020B0402020204020504" pitchFamily="34" charset="0"/>
              </a:rPr>
              <a:t> site </a:t>
            </a:r>
            <a:r>
              <a:rPr lang="en-US" sz="1600" b="1" dirty="0" err="1">
                <a:latin typeface="Caviar Dreams" panose="020B0402020204020504" pitchFamily="34" charset="0"/>
              </a:rPr>
              <a:t>voluptatem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accusantium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doloremque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laudentium</a:t>
            </a:r>
            <a:r>
              <a:rPr lang="en-US" sz="1600" b="1" dirty="0"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latin typeface="Caviar Dreams" panose="020B0402020204020504" pitchFamily="34" charset="0"/>
              </a:rPr>
              <a:t>totam</a:t>
            </a:r>
            <a:r>
              <a:rPr lang="en-US" sz="1600" b="1" dirty="0">
                <a:latin typeface="Caviar Dreams" panose="020B0402020204020504" pitchFamily="34" charset="0"/>
              </a:rPr>
              <a:t> rem </a:t>
            </a:r>
            <a:r>
              <a:rPr lang="en-US" sz="1600" b="1" dirty="0" err="1">
                <a:latin typeface="Caviar Dreams" panose="020B0402020204020504" pitchFamily="34" charset="0"/>
              </a:rPr>
              <a:t>aperium</a:t>
            </a:r>
            <a:r>
              <a:rPr lang="en-US" sz="1600" b="1" dirty="0"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latin typeface="Caviar Dreams" panose="020B0402020204020504" pitchFamily="34" charset="0"/>
              </a:rPr>
              <a:t>eaqua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ipsa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quea</a:t>
            </a:r>
            <a:r>
              <a:rPr lang="en-US" sz="1600" b="1" dirty="0">
                <a:latin typeface="Caviar Dreams" panose="020B0402020204020504" pitchFamily="34" charset="0"/>
              </a:rPr>
              <a:t> ab ill </a:t>
            </a:r>
            <a:r>
              <a:rPr lang="en-US" sz="1600" b="1" dirty="0" err="1">
                <a:latin typeface="Caviar Dreams" panose="020B0402020204020504" pitchFamily="34" charset="0"/>
              </a:rPr>
              <a:t>inventore</a:t>
            </a:r>
            <a:endParaRPr lang="en-US" sz="1600" b="1" dirty="0">
              <a:latin typeface="Caviar Dreams" panose="020B0402020204020504" pitchFamily="34" charset="0"/>
            </a:endParaRP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60F7C258-C31B-48AF-A019-05A4E270AD81}"/>
              </a:ext>
            </a:extLst>
          </p:cNvPr>
          <p:cNvSpPr txBox="1">
            <a:spLocks/>
          </p:cNvSpPr>
          <p:nvPr/>
        </p:nvSpPr>
        <p:spPr>
          <a:xfrm>
            <a:off x="665284" y="3745404"/>
            <a:ext cx="8313616" cy="27093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300" b="0" kern="1200" baseline="0">
                <a:solidFill>
                  <a:srgbClr val="F8A96A"/>
                </a:solidFill>
                <a:latin typeface="DJB MESS IN MY HEA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Indigo Regular" panose="00000500000000000000" pitchFamily="50" charset="0"/>
              </a:rPr>
              <a:t>Lorem ipsum</a:t>
            </a:r>
          </a:p>
        </p:txBody>
      </p:sp>
      <p:sp>
        <p:nvSpPr>
          <p:cNvPr id="30" name="EFFECT">
            <a:extLst>
              <a:ext uri="{FF2B5EF4-FFF2-40B4-BE49-F238E27FC236}">
                <a16:creationId xmlns:a16="http://schemas.microsoft.com/office/drawing/2014/main" id="{4A90AC1B-16E6-47BF-9457-601DF99A0824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EFFECT">
            <a:extLst>
              <a:ext uri="{FF2B5EF4-FFF2-40B4-BE49-F238E27FC236}">
                <a16:creationId xmlns:a16="http://schemas.microsoft.com/office/drawing/2014/main" id="{EACE0E05-B046-4BF7-A56A-BAA0C1A49017}"/>
              </a:ext>
            </a:extLst>
          </p:cNvPr>
          <p:cNvSpPr>
            <a:spLocks/>
          </p:cNvSpPr>
          <p:nvPr/>
        </p:nvSpPr>
        <p:spPr bwMode="auto">
          <a:xfrm rot="1451216">
            <a:off x="5218725" y="3632623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EFFECT">
            <a:extLst>
              <a:ext uri="{FF2B5EF4-FFF2-40B4-BE49-F238E27FC236}">
                <a16:creationId xmlns:a16="http://schemas.microsoft.com/office/drawing/2014/main" id="{023E80A0-A4D5-4830-A0AF-5A3BC554A0E0}"/>
              </a:ext>
            </a:extLst>
          </p:cNvPr>
          <p:cNvSpPr>
            <a:spLocks/>
          </p:cNvSpPr>
          <p:nvPr/>
        </p:nvSpPr>
        <p:spPr bwMode="auto">
          <a:xfrm>
            <a:off x="8651716" y="4024473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3" name="EFFECT">
            <a:extLst>
              <a:ext uri="{FF2B5EF4-FFF2-40B4-BE49-F238E27FC236}">
                <a16:creationId xmlns:a16="http://schemas.microsoft.com/office/drawing/2014/main" id="{AC972CBB-1083-4849-A291-A6C50AA13551}"/>
              </a:ext>
            </a:extLst>
          </p:cNvPr>
          <p:cNvSpPr>
            <a:spLocks/>
          </p:cNvSpPr>
          <p:nvPr/>
        </p:nvSpPr>
        <p:spPr bwMode="auto">
          <a:xfrm>
            <a:off x="7046251" y="106381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2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8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34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0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7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12049 0.05617 " pathEditMode="relative" rAng="0" ptsTypes="AA">
                                      <p:cBhvr>
                                        <p:cTn id="77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4" y="280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7284E-6 L -0.04062 0.15 " pathEditMode="relative" rAng="0" ptsTypes="AA">
                                      <p:cBhvr>
                                        <p:cTn id="84" dur="7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75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46914E-7 L -0.13628 -0.00123 " pathEditMode="relative" rAng="0" ptsTypes="AA">
                                      <p:cBhvr>
                                        <p:cTn id="91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-6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6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33333E-6 L -0.09097 0.08272 " pathEditMode="relative" rAng="0" ptsTypes="AA">
                                      <p:cBhvr>
                                        <p:cTn id="98" dur="7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9" y="41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Graphic spid="10" grpId="0">
        <p:bldSub>
          <a:bldChart bld="series"/>
        </p:bldSub>
      </p:bldGraphic>
      <p:bldP spid="24" grpId="0"/>
      <p:bldP spid="25" grpId="0" animBg="1"/>
      <p:bldP spid="28" grpId="0" build="p"/>
      <p:bldP spid="29" grpId="0" build="p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MAGE">
            <a:extLst>
              <a:ext uri="{FF2B5EF4-FFF2-40B4-BE49-F238E27FC236}">
                <a16:creationId xmlns:a16="http://schemas.microsoft.com/office/drawing/2014/main" id="{BC8215C4-9006-41B1-8687-AD30FB52396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3">
              <a:grayscl/>
            </a:blip>
            <a:srcRect/>
            <a:stretch>
              <a:fillRect t="-69445" b="-694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LOR">
            <a:extLst>
              <a:ext uri="{FF2B5EF4-FFF2-40B4-BE49-F238E27FC236}">
                <a16:creationId xmlns:a16="http://schemas.microsoft.com/office/drawing/2014/main" id="{A73B9E7E-53C7-44C6-9B34-F0015883F9D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6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842DA1EB-BBA8-4BB5-A3CE-6917CFB7413F}"/>
              </a:ext>
            </a:extLst>
          </p:cNvPr>
          <p:cNvSpPr>
            <a:spLocks/>
          </p:cNvSpPr>
          <p:nvPr/>
        </p:nvSpPr>
        <p:spPr bwMode="auto">
          <a:xfrm rot="1451216">
            <a:off x="7642502" y="-1007787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9F621689-3594-4354-9A9B-D79CA65A82D4}"/>
              </a:ext>
            </a:extLst>
          </p:cNvPr>
          <p:cNvSpPr>
            <a:spLocks/>
          </p:cNvSpPr>
          <p:nvPr/>
        </p:nvSpPr>
        <p:spPr bwMode="auto">
          <a:xfrm rot="1451216">
            <a:off x="7693614" y="1720210"/>
            <a:ext cx="2158820" cy="233640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F91F78D5-5B6C-4E29-94ED-65E07D73DA9A}"/>
              </a:ext>
            </a:extLst>
          </p:cNvPr>
          <p:cNvSpPr>
            <a:spLocks/>
          </p:cNvSpPr>
          <p:nvPr/>
        </p:nvSpPr>
        <p:spPr bwMode="auto">
          <a:xfrm rot="20257657">
            <a:off x="-1155542" y="3065951"/>
            <a:ext cx="2747957" cy="297399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AAC52825-6BBE-4DC7-BEFE-E0FCBDB097C9}"/>
              </a:ext>
            </a:extLst>
          </p:cNvPr>
          <p:cNvSpPr>
            <a:spLocks/>
          </p:cNvSpPr>
          <p:nvPr/>
        </p:nvSpPr>
        <p:spPr bwMode="auto">
          <a:xfrm rot="1451216">
            <a:off x="919741" y="4438784"/>
            <a:ext cx="1402242" cy="1517586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FA907AA5-D117-4B14-BAA5-AAFDB01FB6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1274796"/>
              </p:ext>
            </p:extLst>
          </p:nvPr>
        </p:nvGraphicFramePr>
        <p:xfrm>
          <a:off x="647700" y="1294570"/>
          <a:ext cx="815340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9A44EAF-9159-46BB-91A1-C24D7D72D326}"/>
              </a:ext>
            </a:extLst>
          </p:cNvPr>
          <p:cNvSpPr txBox="1">
            <a:spLocks/>
          </p:cNvSpPr>
          <p:nvPr/>
        </p:nvSpPr>
        <p:spPr>
          <a:xfrm>
            <a:off x="657468" y="3877193"/>
            <a:ext cx="8313616" cy="6096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 kern="1200" baseline="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Caviar Dreams" panose="020B0402020204020504" pitchFamily="34" charset="0"/>
              </a:rPr>
              <a:t>Set </a:t>
            </a:r>
            <a:r>
              <a:rPr lang="en-US" sz="1600" b="1" dirty="0" err="1">
                <a:latin typeface="Caviar Dreams" panose="020B0402020204020504" pitchFamily="34" charset="0"/>
              </a:rPr>
              <a:t>ut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perspicitis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unde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omnis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iste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natus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emor</a:t>
            </a:r>
            <a:r>
              <a:rPr lang="en-US" sz="1600" b="1" dirty="0">
                <a:latin typeface="Caviar Dreams" panose="020B0402020204020504" pitchFamily="34" charset="0"/>
              </a:rPr>
              <a:t> site </a:t>
            </a:r>
            <a:r>
              <a:rPr lang="en-US" sz="1600" b="1" dirty="0" err="1">
                <a:latin typeface="Caviar Dreams" panose="020B0402020204020504" pitchFamily="34" charset="0"/>
              </a:rPr>
              <a:t>voluptatem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accusantium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doloremque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laudentium</a:t>
            </a:r>
            <a:r>
              <a:rPr lang="en-US" sz="1600" b="1" dirty="0"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latin typeface="Caviar Dreams" panose="020B0402020204020504" pitchFamily="34" charset="0"/>
              </a:rPr>
              <a:t>totam</a:t>
            </a:r>
            <a:r>
              <a:rPr lang="en-US" sz="1600" b="1" dirty="0">
                <a:latin typeface="Caviar Dreams" panose="020B0402020204020504" pitchFamily="34" charset="0"/>
              </a:rPr>
              <a:t> rem </a:t>
            </a:r>
            <a:r>
              <a:rPr lang="en-US" sz="1600" b="1" dirty="0" err="1">
                <a:latin typeface="Caviar Dreams" panose="020B0402020204020504" pitchFamily="34" charset="0"/>
              </a:rPr>
              <a:t>aperium</a:t>
            </a:r>
            <a:r>
              <a:rPr lang="en-US" sz="1600" b="1" dirty="0">
                <a:latin typeface="Caviar Dreams" panose="020B0402020204020504" pitchFamily="34" charset="0"/>
              </a:rPr>
              <a:t>, </a:t>
            </a:r>
            <a:r>
              <a:rPr lang="en-US" sz="1600" b="1" dirty="0" err="1">
                <a:latin typeface="Caviar Dreams" panose="020B0402020204020504" pitchFamily="34" charset="0"/>
              </a:rPr>
              <a:t>eaqua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ipsa</a:t>
            </a:r>
            <a:r>
              <a:rPr lang="en-US" sz="1600" b="1" dirty="0">
                <a:latin typeface="Caviar Dreams" panose="020B0402020204020504" pitchFamily="34" charset="0"/>
              </a:rPr>
              <a:t> </a:t>
            </a:r>
            <a:r>
              <a:rPr lang="en-US" sz="1600" b="1" dirty="0" err="1">
                <a:latin typeface="Caviar Dreams" panose="020B0402020204020504" pitchFamily="34" charset="0"/>
              </a:rPr>
              <a:t>quea</a:t>
            </a:r>
            <a:r>
              <a:rPr lang="en-US" sz="1600" b="1" dirty="0">
                <a:latin typeface="Caviar Dreams" panose="020B0402020204020504" pitchFamily="34" charset="0"/>
              </a:rPr>
              <a:t> ab ill </a:t>
            </a:r>
            <a:r>
              <a:rPr lang="en-US" sz="1600" b="1" dirty="0" err="1">
                <a:latin typeface="Caviar Dreams" panose="020B0402020204020504" pitchFamily="34" charset="0"/>
              </a:rPr>
              <a:t>inventore</a:t>
            </a:r>
            <a:endParaRPr lang="en-US" sz="1600" b="1" dirty="0">
              <a:latin typeface="Caviar Dreams" panose="020B0402020204020504" pitchFamily="34" charset="0"/>
            </a:endParaRP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95C6AC5F-9528-4ABF-A4BD-D3A3925CEFB2}"/>
              </a:ext>
            </a:extLst>
          </p:cNvPr>
          <p:cNvSpPr txBox="1">
            <a:spLocks/>
          </p:cNvSpPr>
          <p:nvPr/>
        </p:nvSpPr>
        <p:spPr>
          <a:xfrm>
            <a:off x="665284" y="3606260"/>
            <a:ext cx="8313616" cy="270933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300" b="0" kern="1200" baseline="0">
                <a:solidFill>
                  <a:srgbClr val="F8A96A"/>
                </a:solidFill>
                <a:latin typeface="DJB MESS IN MY HEA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bg1"/>
                </a:solidFill>
                <a:latin typeface="DJB CHALK IT UP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latin typeface="Indigo Regular" panose="00000500000000000000" pitchFamily="50" charset="0"/>
              </a:rPr>
              <a:t>Lorem ipsum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7A458A83-EB32-4F38-BC8B-4E3799AC4B9D}"/>
              </a:ext>
            </a:extLst>
          </p:cNvPr>
          <p:cNvSpPr txBox="1">
            <a:spLocks/>
          </p:cNvSpPr>
          <p:nvPr/>
        </p:nvSpPr>
        <p:spPr>
          <a:xfrm>
            <a:off x="685800" y="153278"/>
            <a:ext cx="7772400" cy="990600"/>
          </a:xfrm>
          <a:prstGeom prst="rect">
            <a:avLst/>
          </a:prstGeom>
        </p:spPr>
        <p:txBody>
          <a:bodyPr vert="horz" lIns="91440" tIns="18288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200" b="1" kern="1200" spc="0">
                <a:solidFill>
                  <a:srgbClr val="F6B20E"/>
                </a:solidFill>
                <a:latin typeface="Bebas Neue" pitchFamily="34" charset="0"/>
                <a:ea typeface="123marker" pitchFamily="2" charset="0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/>
                </a:solidFill>
                <a:latin typeface="The Bold Font" pitchFamily="2" charset="0"/>
              </a:rPr>
              <a:t>BAR CHART</a:t>
            </a:r>
          </a:p>
        </p:txBody>
      </p:sp>
      <p:sp>
        <p:nvSpPr>
          <p:cNvPr id="28" name="EFFECT">
            <a:extLst>
              <a:ext uri="{FF2B5EF4-FFF2-40B4-BE49-F238E27FC236}">
                <a16:creationId xmlns:a16="http://schemas.microsoft.com/office/drawing/2014/main" id="{BB2FA74C-4BA4-4D41-90D5-E14CF0DB3AF9}"/>
              </a:ext>
            </a:extLst>
          </p:cNvPr>
          <p:cNvSpPr>
            <a:spLocks/>
          </p:cNvSpPr>
          <p:nvPr/>
        </p:nvSpPr>
        <p:spPr bwMode="auto">
          <a:xfrm rot="1451216">
            <a:off x="379186" y="11407"/>
            <a:ext cx="613227" cy="66367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9" name="EFFECT">
            <a:extLst>
              <a:ext uri="{FF2B5EF4-FFF2-40B4-BE49-F238E27FC236}">
                <a16:creationId xmlns:a16="http://schemas.microsoft.com/office/drawing/2014/main" id="{4380E117-4837-4284-A562-7548005A0648}"/>
              </a:ext>
            </a:extLst>
          </p:cNvPr>
          <p:cNvSpPr>
            <a:spLocks/>
          </p:cNvSpPr>
          <p:nvPr/>
        </p:nvSpPr>
        <p:spPr bwMode="auto">
          <a:xfrm rot="1451216">
            <a:off x="4718441" y="3521794"/>
            <a:ext cx="286701" cy="31028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0" name="EFFECT">
            <a:extLst>
              <a:ext uri="{FF2B5EF4-FFF2-40B4-BE49-F238E27FC236}">
                <a16:creationId xmlns:a16="http://schemas.microsoft.com/office/drawing/2014/main" id="{558B0089-6184-4CB9-8C88-347F04A6D7F1}"/>
              </a:ext>
            </a:extLst>
          </p:cNvPr>
          <p:cNvSpPr>
            <a:spLocks/>
          </p:cNvSpPr>
          <p:nvPr/>
        </p:nvSpPr>
        <p:spPr bwMode="auto">
          <a:xfrm>
            <a:off x="8651716" y="4024473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1" name="EFFECT">
            <a:extLst>
              <a:ext uri="{FF2B5EF4-FFF2-40B4-BE49-F238E27FC236}">
                <a16:creationId xmlns:a16="http://schemas.microsoft.com/office/drawing/2014/main" id="{835F8D47-EF51-47B6-8527-6DD029039746}"/>
              </a:ext>
            </a:extLst>
          </p:cNvPr>
          <p:cNvSpPr>
            <a:spLocks/>
          </p:cNvSpPr>
          <p:nvPr/>
        </p:nvSpPr>
        <p:spPr bwMode="auto">
          <a:xfrm>
            <a:off x="7046251" y="56496"/>
            <a:ext cx="389225" cy="38922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A6F5F14-4BE4-4CCD-9C8B-E2F38161E09B}"/>
              </a:ext>
            </a:extLst>
          </p:cNvPr>
          <p:cNvSpPr>
            <a:spLocks noEditPoints="1"/>
          </p:cNvSpPr>
          <p:nvPr/>
        </p:nvSpPr>
        <p:spPr bwMode="auto">
          <a:xfrm>
            <a:off x="4477544" y="4690004"/>
            <a:ext cx="188913" cy="219227"/>
          </a:xfrm>
          <a:custGeom>
            <a:avLst/>
            <a:gdLst>
              <a:gd name="T0" fmla="*/ 215 w 430"/>
              <a:gd name="T1" fmla="*/ 499 h 499"/>
              <a:gd name="T2" fmla="*/ 0 w 430"/>
              <a:gd name="T3" fmla="*/ 373 h 499"/>
              <a:gd name="T4" fmla="*/ 0 w 430"/>
              <a:gd name="T5" fmla="*/ 123 h 499"/>
              <a:gd name="T6" fmla="*/ 215 w 430"/>
              <a:gd name="T7" fmla="*/ 0 h 499"/>
              <a:gd name="T8" fmla="*/ 430 w 430"/>
              <a:gd name="T9" fmla="*/ 123 h 499"/>
              <a:gd name="T10" fmla="*/ 430 w 430"/>
              <a:gd name="T11" fmla="*/ 373 h 499"/>
              <a:gd name="T12" fmla="*/ 215 w 430"/>
              <a:gd name="T13" fmla="*/ 499 h 499"/>
              <a:gd name="T14" fmla="*/ 28 w 430"/>
              <a:gd name="T15" fmla="*/ 357 h 499"/>
              <a:gd name="T16" fmla="*/ 215 w 430"/>
              <a:gd name="T17" fmla="*/ 466 h 499"/>
              <a:gd name="T18" fmla="*/ 401 w 430"/>
              <a:gd name="T19" fmla="*/ 357 h 499"/>
              <a:gd name="T20" fmla="*/ 401 w 430"/>
              <a:gd name="T21" fmla="*/ 140 h 499"/>
              <a:gd name="T22" fmla="*/ 215 w 430"/>
              <a:gd name="T23" fmla="*/ 33 h 499"/>
              <a:gd name="T24" fmla="*/ 28 w 430"/>
              <a:gd name="T25" fmla="*/ 140 h 499"/>
              <a:gd name="T26" fmla="*/ 28 w 430"/>
              <a:gd name="T27" fmla="*/ 357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30" h="499">
                <a:moveTo>
                  <a:pt x="215" y="499"/>
                </a:moveTo>
                <a:lnTo>
                  <a:pt x="0" y="373"/>
                </a:lnTo>
                <a:lnTo>
                  <a:pt x="0" y="123"/>
                </a:lnTo>
                <a:lnTo>
                  <a:pt x="215" y="0"/>
                </a:lnTo>
                <a:lnTo>
                  <a:pt x="430" y="123"/>
                </a:lnTo>
                <a:lnTo>
                  <a:pt x="430" y="373"/>
                </a:lnTo>
                <a:lnTo>
                  <a:pt x="215" y="499"/>
                </a:lnTo>
                <a:close/>
                <a:moveTo>
                  <a:pt x="28" y="357"/>
                </a:moveTo>
                <a:lnTo>
                  <a:pt x="215" y="466"/>
                </a:lnTo>
                <a:lnTo>
                  <a:pt x="401" y="357"/>
                </a:lnTo>
                <a:lnTo>
                  <a:pt x="401" y="140"/>
                </a:lnTo>
                <a:lnTo>
                  <a:pt x="215" y="33"/>
                </a:lnTo>
                <a:lnTo>
                  <a:pt x="28" y="140"/>
                </a:lnTo>
                <a:lnTo>
                  <a:pt x="28" y="35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AD7294-AC62-489D-BE65-DD8FA2B494A8}"/>
              </a:ext>
            </a:extLst>
          </p:cNvPr>
          <p:cNvCxnSpPr/>
          <p:nvPr/>
        </p:nvCxnSpPr>
        <p:spPr>
          <a:xfrm>
            <a:off x="48006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B8E5F1D-0B8B-4FE7-8A70-D9A2877C27AB}"/>
              </a:ext>
            </a:extLst>
          </p:cNvPr>
          <p:cNvCxnSpPr/>
          <p:nvPr/>
        </p:nvCxnSpPr>
        <p:spPr>
          <a:xfrm>
            <a:off x="2971800" y="4799617"/>
            <a:ext cx="13716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47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0">
        <p14:flythrough dir="out"/>
      </p:transition>
    </mc:Choice>
    <mc:Fallback xmlns=""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7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6" dur="7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22" dur="7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8" dur="7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7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>
                                            <p:graphicEl>
                                              <a:chart seriesIdx="1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>
                                            <p:graphicEl>
                                              <a:chart seriesIdx="1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>
                                            <p:graphicEl>
                                              <a:chart seriesIdx="2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">
                                            <p:graphicEl>
                                              <a:chart seriesIdx="2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>
                                            <p:graphicEl>
                                              <a:chart seriesIdx="2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>
                                            <p:graphicEl>
                                              <a:chart seriesIdx="2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1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2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3333E-6 L 0.18333 0.03333 " pathEditMode="relative" rAng="0" ptsTypes="AA">
                                      <p:cBhvr>
                                        <p:cTn id="103" dur="7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67" y="1667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8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7284E-6 L -0.03246 0.14259 " pathEditMode="relative" rAng="0" ptsTypes="AA">
                                      <p:cBhvr>
                                        <p:cTn id="110" dur="7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" y="713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5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6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81481E-6 L -0.12986 0.0105 " pathEditMode="relative" rAng="0" ptsTypes="AA">
                                      <p:cBhvr>
                                        <p:cTn id="117" dur="7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525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2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5679E-6 L -0.06684 0.13672 " pathEditMode="relative" rAng="0" ptsTypes="AA">
                                      <p:cBhvr>
                                        <p:cTn id="124" dur="7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1" y="682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2" presetClass="entr" presetSubtype="2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Graphic spid="24" grpId="0">
        <p:bldSub>
          <a:bldChart bld="seriesEl"/>
        </p:bldSub>
      </p:bldGraphic>
      <p:bldP spid="25" grpId="0" build="p"/>
      <p:bldP spid="26" grpId="0" build="p"/>
      <p:bldP spid="27" grpId="0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1938</TotalTime>
  <Words>498</Words>
  <Application>Microsoft Office PowerPoint</Application>
  <PresentationFormat>Apresentação na tela (16:9)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3" baseType="lpstr">
      <vt:lpstr>Arial</vt:lpstr>
      <vt:lpstr>Bebas Neue</vt:lpstr>
      <vt:lpstr>Calibri</vt:lpstr>
      <vt:lpstr>Caviar Dreams</vt:lpstr>
      <vt:lpstr>Indigo Regular</vt:lpstr>
      <vt:lpstr>Myriad Pro</vt:lpstr>
      <vt:lpstr>The Bold Font</vt:lpstr>
      <vt:lpstr>WeblySleek UI Light</vt:lpstr>
      <vt:lpstr>WeblySleek UI Semibold</vt:lpstr>
      <vt:lpstr>WeblySleek UI Semilight</vt:lpstr>
      <vt:lpstr>Office Theme</vt:lpstr>
      <vt:lpstr>HEXAGON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Roberto Borges Silveira</cp:lastModifiedBy>
  <cp:revision>298</cp:revision>
  <dcterms:created xsi:type="dcterms:W3CDTF">2015-01-06T02:29:09Z</dcterms:created>
  <dcterms:modified xsi:type="dcterms:W3CDTF">2024-11-18T21:30:51Z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057bf1a-c152-4c4f-a00e-351b32103ca2_Enabled">
    <vt:lpwstr>true</vt:lpwstr>
  </property>
  <property fmtid="{D5CDD505-2E9C-101B-9397-08002B2CF9AE}" pid="3" name="MSIP_Label_2057bf1a-c152-4c4f-a00e-351b32103ca2_SetDate">
    <vt:lpwstr>2024-11-18T21:30:50Z</vt:lpwstr>
  </property>
  <property fmtid="{D5CDD505-2E9C-101B-9397-08002B2CF9AE}" pid="4" name="MSIP_Label_2057bf1a-c152-4c4f-a00e-351b32103ca2_Method">
    <vt:lpwstr>Standard</vt:lpwstr>
  </property>
  <property fmtid="{D5CDD505-2E9C-101B-9397-08002B2CF9AE}" pid="5" name="MSIP_Label_2057bf1a-c152-4c4f-a00e-351b32103ca2_Name">
    <vt:lpwstr>Público</vt:lpwstr>
  </property>
  <property fmtid="{D5CDD505-2E9C-101B-9397-08002B2CF9AE}" pid="6" name="MSIP_Label_2057bf1a-c152-4c4f-a00e-351b32103ca2_SiteId">
    <vt:lpwstr>c45ab305-6c94-4ace-b7ae-5810e4d26b68</vt:lpwstr>
  </property>
  <property fmtid="{D5CDD505-2E9C-101B-9397-08002B2CF9AE}" pid="7" name="MSIP_Label_2057bf1a-c152-4c4f-a00e-351b32103ca2_ActionId">
    <vt:lpwstr>3a509cf8-af41-4f7a-b9c2-b31069a1e642</vt:lpwstr>
  </property>
  <property fmtid="{D5CDD505-2E9C-101B-9397-08002B2CF9AE}" pid="8" name="MSIP_Label_2057bf1a-c152-4c4f-a00e-351b32103ca2_ContentBits">
    <vt:lpwstr>0</vt:lpwstr>
  </property>
</Properties>
</file>